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1639" r:id="rId5"/>
    <p:sldId id="261" r:id="rId6"/>
    <p:sldId id="262" r:id="rId7"/>
    <p:sldId id="263" r:id="rId8"/>
    <p:sldId id="264" r:id="rId9"/>
    <p:sldId id="2165" r:id="rId10"/>
    <p:sldId id="2132" r:id="rId11"/>
    <p:sldId id="2162" r:id="rId12"/>
    <p:sldId id="2161" r:id="rId13"/>
    <p:sldId id="2152" r:id="rId14"/>
    <p:sldId id="2164" r:id="rId15"/>
    <p:sldId id="2166" r:id="rId16"/>
    <p:sldId id="2167" r:id="rId17"/>
    <p:sldId id="2159" r:id="rId18"/>
    <p:sldId id="2157" r:id="rId19"/>
    <p:sldId id="1661" r:id="rId20"/>
    <p:sldId id="274" r:id="rId21"/>
    <p:sldId id="2128" r:id="rId22"/>
  </p:sldIdLst>
  <p:sldSz cx="12192000" cy="6858000"/>
  <p:notesSz cx="6858000" cy="9144000"/>
  <p:embeddedFontLst>
    <p:embeddedFont>
      <p:font typeface="Garamond" panose="02020404030301010803" pitchFamily="18" charset="0"/>
      <p:regular r:id="rId24"/>
      <p:bold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kChqj4ftbtUc9NsSeQz12NDCW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0F956C"/>
    <a:srgbClr val="2F5597"/>
    <a:srgbClr val="48AD59"/>
    <a:srgbClr val="D9D9D9"/>
    <a:srgbClr val="11A477"/>
    <a:srgbClr val="CFDFF3"/>
    <a:srgbClr val="F2F2F2"/>
    <a:srgbClr val="ED7D31"/>
    <a:srgbClr val="E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741ACD-0C1E-4ADF-A32F-AB215FAA3486}">
  <a:tblStyle styleId="{0D741ACD-0C1E-4ADF-A32F-AB215FAA348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174F8-1206-42B4-8253-0D1E82F521D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3" y="97404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59A572-76E8-4055-881A-EC3A9E6F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8954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174F8-1206-42B4-8253-0D1E82F521D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3" y="97404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59A572-76E8-4055-881A-EC3A9E6F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9058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174F8-1206-42B4-8253-0D1E82F521D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3" y="97404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59A572-76E8-4055-881A-EC3A9E6F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86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D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3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174F8-1206-42B4-8253-0D1E82F521D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3" y="97404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59A572-76E8-4055-881A-EC3A9E6F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3588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174F8-1206-42B4-8253-0D1E82F521D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3" y="97404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59A572-76E8-4055-881A-EC3A9E6F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003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>
  <p:cSld name="Title-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body" idx="1"/>
          </p:nvPr>
        </p:nvSpPr>
        <p:spPr>
          <a:xfrm>
            <a:off x="517093" y="974041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67"/>
              <a:buNone/>
              <a:defRPr sz="1467" b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33"/>
              <a:buFont typeface="Calibri"/>
              <a:buNone/>
              <a:defRPr sz="3733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 descr="The Tourism Industry in the Context of Bangladesh - Youth Policy For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5691" y="118242"/>
            <a:ext cx="8013852" cy="451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8" name="Google Shape;88;p1"/>
          <p:cNvSpPr/>
          <p:nvPr/>
        </p:nvSpPr>
        <p:spPr>
          <a:xfrm>
            <a:off x="2096110" y="3970283"/>
            <a:ext cx="8267086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400"/>
              <a:buFont typeface="Times New Roman"/>
              <a:buNone/>
            </a:pPr>
            <a:r>
              <a:rPr lang="en-US" sz="2400" b="1" i="0" u="none" strike="noStrike" cap="none" dirty="0">
                <a:solidFill>
                  <a:srgbClr val="5481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TOUR PLANNING: A TIME-CONSCIOUS END TO END TOURIST PLACES RECOMMENDATION SYSTEM</a:t>
            </a:r>
            <a:endParaRPr dirty="0"/>
          </a:p>
        </p:txBody>
      </p:sp>
      <p:sp>
        <p:nvSpPr>
          <p:cNvPr id="89" name="Google Shape;89;p1"/>
          <p:cNvSpPr/>
          <p:nvPr/>
        </p:nvSpPr>
        <p:spPr>
          <a:xfrm>
            <a:off x="1631297" y="5809593"/>
            <a:ext cx="907084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rPr lang="en-US" sz="1800" b="1" i="0" u="sng" strike="noStrike" cap="none" dirty="0">
                <a:solidFill>
                  <a:srgbClr val="5481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By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rPr lang="en-US" sz="1800" b="1" i="0" u="none" strike="noStrike" cap="none" dirty="0">
                <a:solidFill>
                  <a:srgbClr val="5481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Md </a:t>
            </a:r>
            <a:r>
              <a:rPr lang="en-US" sz="1800" b="1" i="0" u="none" strike="noStrike" cap="none" dirty="0" err="1">
                <a:solidFill>
                  <a:srgbClr val="5481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Mostofa</a:t>
            </a:r>
            <a:r>
              <a:rPr lang="en-US" sz="1800" b="1" i="0" u="none" strike="noStrike" cap="none" dirty="0">
                <a:solidFill>
                  <a:srgbClr val="5481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Kamal Rasel</a:t>
            </a:r>
            <a:endParaRPr dirty="0"/>
          </a:p>
        </p:txBody>
      </p:sp>
      <p:sp>
        <p:nvSpPr>
          <p:cNvPr id="90" name="Google Shape;90;p1"/>
          <p:cNvSpPr/>
          <p:nvPr/>
        </p:nvSpPr>
        <p:spPr>
          <a:xfrm>
            <a:off x="0" y="2627"/>
            <a:ext cx="1194069" cy="6865883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0997931" y="-7883"/>
            <a:ext cx="1194069" cy="68580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 animBg="1"/>
      <p:bldP spid="9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053" y="1058121"/>
            <a:ext cx="11157817" cy="23100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Construction Phases: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053" y="450386"/>
            <a:ext cx="11157817" cy="54594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DE5A2C-E1C7-7506-AEDE-123131039652}"/>
              </a:ext>
            </a:extLst>
          </p:cNvPr>
          <p:cNvGrpSpPr/>
          <p:nvPr/>
        </p:nvGrpSpPr>
        <p:grpSpPr>
          <a:xfrm>
            <a:off x="2078600" y="1534288"/>
            <a:ext cx="2557675" cy="4615313"/>
            <a:chOff x="2078600" y="1450208"/>
            <a:chExt cx="2557675" cy="4615313"/>
          </a:xfrm>
        </p:grpSpPr>
        <p:sp>
          <p:nvSpPr>
            <p:cNvPr id="58" name="Rectangle: Top Corners Rounded 57">
              <a:extLst>
                <a:ext uri="{FF2B5EF4-FFF2-40B4-BE49-F238E27FC236}">
                  <a16:creationId xmlns:a16="http://schemas.microsoft.com/office/drawing/2014/main" id="{ABAF8391-287C-4ADC-B449-330D33CAF37B}"/>
                </a:ext>
              </a:extLst>
            </p:cNvPr>
            <p:cNvSpPr/>
            <p:nvPr/>
          </p:nvSpPr>
          <p:spPr bwMode="auto">
            <a:xfrm>
              <a:off x="2078600" y="1450208"/>
              <a:ext cx="2557675" cy="962793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1"/>
            </a:solidFill>
            <a:ln w="38100">
              <a:solidFill>
                <a:srgbClr val="4472C4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1EC6302-B836-4C46-AE7B-C3426F6C4C37}"/>
                </a:ext>
              </a:extLst>
            </p:cNvPr>
            <p:cNvSpPr/>
            <p:nvPr/>
          </p:nvSpPr>
          <p:spPr bwMode="auto">
            <a:xfrm>
              <a:off x="2078600" y="2413001"/>
              <a:ext cx="2557675" cy="3652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  <a:round/>
              <a:headEnd/>
              <a:tailEnd/>
            </a:ln>
          </p:spPr>
          <p:txBody>
            <a:bodyPr vert="horz" wrap="square" lIns="121920" tIns="12192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en-U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3E2F723-6E9A-4ABE-9D69-B92C1FF4AAC0}"/>
              </a:ext>
            </a:extLst>
          </p:cNvPr>
          <p:cNvGrpSpPr/>
          <p:nvPr/>
        </p:nvGrpSpPr>
        <p:grpSpPr>
          <a:xfrm>
            <a:off x="4941329" y="1534288"/>
            <a:ext cx="2557675" cy="4615313"/>
            <a:chOff x="495491" y="1087655"/>
            <a:chExt cx="1918256" cy="3461485"/>
          </a:xfrm>
        </p:grpSpPr>
        <p:sp>
          <p:nvSpPr>
            <p:cNvPr id="63" name="Rectangle: Top Corners Rounded 62">
              <a:extLst>
                <a:ext uri="{FF2B5EF4-FFF2-40B4-BE49-F238E27FC236}">
                  <a16:creationId xmlns:a16="http://schemas.microsoft.com/office/drawing/2014/main" id="{C9AD295C-343A-4F1E-AF47-BAE7C4B39888}"/>
                </a:ext>
              </a:extLst>
            </p:cNvPr>
            <p:cNvSpPr/>
            <p:nvPr/>
          </p:nvSpPr>
          <p:spPr bwMode="auto">
            <a:xfrm>
              <a:off x="495491" y="1087655"/>
              <a:ext cx="1918256" cy="722095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2"/>
            </a:solidFill>
            <a:ln w="38100">
              <a:solidFill>
                <a:srgbClr val="ED7D3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Preprocessing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54AE24-8510-4F68-AED8-02F7A2A05CB3}"/>
                </a:ext>
              </a:extLst>
            </p:cNvPr>
            <p:cNvSpPr/>
            <p:nvPr/>
          </p:nvSpPr>
          <p:spPr bwMode="auto">
            <a:xfrm>
              <a:off x="495491" y="1809750"/>
              <a:ext cx="1918256" cy="27393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D7D31"/>
              </a:solidFill>
              <a:round/>
              <a:headEnd/>
              <a:tailEnd/>
            </a:ln>
          </p:spPr>
          <p:txBody>
            <a:bodyPr vert="horz" wrap="square" lIns="121920" tIns="12192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9367BB-66D2-4F9E-95B3-A95C3F70FC9E}"/>
              </a:ext>
            </a:extLst>
          </p:cNvPr>
          <p:cNvGrpSpPr/>
          <p:nvPr/>
        </p:nvGrpSpPr>
        <p:grpSpPr>
          <a:xfrm>
            <a:off x="7804059" y="1534288"/>
            <a:ext cx="2557675" cy="4615313"/>
            <a:chOff x="495491" y="1087655"/>
            <a:chExt cx="1918256" cy="3461485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E401EACB-2B08-4FD3-9AD2-58CBFA9367F6}"/>
                </a:ext>
              </a:extLst>
            </p:cNvPr>
            <p:cNvSpPr/>
            <p:nvPr/>
          </p:nvSpPr>
          <p:spPr bwMode="auto">
            <a:xfrm>
              <a:off x="495491" y="1087655"/>
              <a:ext cx="1918256" cy="722095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3"/>
            </a:solidFill>
            <a:ln w="38100">
              <a:solidFill>
                <a:srgbClr val="A5A5A5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 Construction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EEE91C-1966-42D0-8B62-E89486AF46E1}"/>
                </a:ext>
              </a:extLst>
            </p:cNvPr>
            <p:cNvSpPr/>
            <p:nvPr/>
          </p:nvSpPr>
          <p:spPr bwMode="auto">
            <a:xfrm>
              <a:off x="495491" y="1809750"/>
              <a:ext cx="1918256" cy="27393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5A5A5"/>
              </a:solidFill>
              <a:round/>
              <a:headEnd/>
              <a:tailEnd/>
            </a:ln>
          </p:spPr>
          <p:txBody>
            <a:bodyPr vert="horz" wrap="square" lIns="121920" tIns="12192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79AC40-C82C-4D52-9B36-A1549C41844F}"/>
              </a:ext>
            </a:extLst>
          </p:cNvPr>
          <p:cNvSpPr/>
          <p:nvPr/>
        </p:nvSpPr>
        <p:spPr bwMode="auto">
          <a:xfrm>
            <a:off x="4282296" y="5245360"/>
            <a:ext cx="1150472" cy="49302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CF1FA94-A70D-46E2-A8CA-9A718F5E237B}"/>
              </a:ext>
            </a:extLst>
          </p:cNvPr>
          <p:cNvSpPr/>
          <p:nvPr/>
        </p:nvSpPr>
        <p:spPr bwMode="auto">
          <a:xfrm>
            <a:off x="7005552" y="5245360"/>
            <a:ext cx="1150472" cy="49302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B7B90-BC1F-0F36-C3E0-D146FFB57BB1}"/>
              </a:ext>
            </a:extLst>
          </p:cNvPr>
          <p:cNvSpPr/>
          <p:nvPr/>
        </p:nvSpPr>
        <p:spPr>
          <a:xfrm>
            <a:off x="2602112" y="2934312"/>
            <a:ext cx="1457793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 Reference Point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29EDBB-24C5-FA71-CBA1-6BB33F928D85}"/>
              </a:ext>
            </a:extLst>
          </p:cNvPr>
          <p:cNvSpPr/>
          <p:nvPr/>
        </p:nvSpPr>
        <p:spPr>
          <a:xfrm>
            <a:off x="2602110" y="3932555"/>
            <a:ext cx="1457793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 End Point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9015F-B136-CF56-EE0A-2E426DC16754}"/>
              </a:ext>
            </a:extLst>
          </p:cNvPr>
          <p:cNvSpPr/>
          <p:nvPr/>
        </p:nvSpPr>
        <p:spPr>
          <a:xfrm>
            <a:off x="2602110" y="4908089"/>
            <a:ext cx="1457793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 Places in Batches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40344E6-FCA0-B3FD-C1D5-0FED66831BCA}"/>
              </a:ext>
            </a:extLst>
          </p:cNvPr>
          <p:cNvSpPr/>
          <p:nvPr/>
        </p:nvSpPr>
        <p:spPr>
          <a:xfrm>
            <a:off x="3328102" y="3584751"/>
            <a:ext cx="45719" cy="44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82D9634-07C3-7B37-DDA2-1C233B07CF19}"/>
              </a:ext>
            </a:extLst>
          </p:cNvPr>
          <p:cNvSpPr/>
          <p:nvPr/>
        </p:nvSpPr>
        <p:spPr>
          <a:xfrm>
            <a:off x="3311718" y="4568564"/>
            <a:ext cx="45719" cy="44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57C4D7-6090-DE6B-A4FB-921F00520014}"/>
              </a:ext>
            </a:extLst>
          </p:cNvPr>
          <p:cNvSpPr/>
          <p:nvPr/>
        </p:nvSpPr>
        <p:spPr>
          <a:xfrm>
            <a:off x="5506362" y="2931514"/>
            <a:ext cx="1398933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Unique IDs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7911B4-449C-0198-1FD7-24FB0C1610B3}"/>
              </a:ext>
            </a:extLst>
          </p:cNvPr>
          <p:cNvSpPr/>
          <p:nvPr/>
        </p:nvSpPr>
        <p:spPr>
          <a:xfrm>
            <a:off x="5506362" y="3899751"/>
            <a:ext cx="1398933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Distances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E62B00-75A8-C789-571E-A987DE78A2A9}"/>
              </a:ext>
            </a:extLst>
          </p:cNvPr>
          <p:cNvSpPr/>
          <p:nvPr/>
        </p:nvSpPr>
        <p:spPr>
          <a:xfrm>
            <a:off x="5561132" y="4908089"/>
            <a:ext cx="1344163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Places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8B65A-BCCB-F3F6-54AE-77EC883860CA}"/>
              </a:ext>
            </a:extLst>
          </p:cNvPr>
          <p:cNvSpPr/>
          <p:nvPr/>
        </p:nvSpPr>
        <p:spPr>
          <a:xfrm>
            <a:off x="8345935" y="2931513"/>
            <a:ext cx="1473921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Nearest Neighbours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02FF3A-C49C-021E-5FE6-353602703519}"/>
              </a:ext>
            </a:extLst>
          </p:cNvPr>
          <p:cNvSpPr/>
          <p:nvPr/>
        </p:nvSpPr>
        <p:spPr>
          <a:xfrm>
            <a:off x="8410751" y="3894306"/>
            <a:ext cx="1253561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Connections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2116784-3AD1-A5FB-8138-9A451EBE34B3}"/>
              </a:ext>
            </a:extLst>
          </p:cNvPr>
          <p:cNvSpPr/>
          <p:nvPr/>
        </p:nvSpPr>
        <p:spPr>
          <a:xfrm>
            <a:off x="6174447" y="3545337"/>
            <a:ext cx="45719" cy="44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2A0D3BB-A984-B1F4-0EA5-1C51BDEF71EE}"/>
              </a:ext>
            </a:extLst>
          </p:cNvPr>
          <p:cNvSpPr/>
          <p:nvPr/>
        </p:nvSpPr>
        <p:spPr>
          <a:xfrm>
            <a:off x="6174446" y="4557151"/>
            <a:ext cx="45719" cy="44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B66499-DCA2-8CD9-22B6-BF5F00330D35}"/>
              </a:ext>
            </a:extLst>
          </p:cNvPr>
          <p:cNvSpPr/>
          <p:nvPr/>
        </p:nvSpPr>
        <p:spPr>
          <a:xfrm>
            <a:off x="8410750" y="4908089"/>
            <a:ext cx="1253561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en-SG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E10D5BC-F518-F100-96B9-540981B18C57}"/>
              </a:ext>
            </a:extLst>
          </p:cNvPr>
          <p:cNvSpPr/>
          <p:nvPr/>
        </p:nvSpPr>
        <p:spPr>
          <a:xfrm>
            <a:off x="9014670" y="3520765"/>
            <a:ext cx="45719" cy="44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58B1E751-D490-FF26-1501-7D2D8B346A03}"/>
              </a:ext>
            </a:extLst>
          </p:cNvPr>
          <p:cNvSpPr/>
          <p:nvPr/>
        </p:nvSpPr>
        <p:spPr>
          <a:xfrm>
            <a:off x="9014416" y="4531947"/>
            <a:ext cx="45719" cy="44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075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5766" y="566000"/>
            <a:ext cx="11157817" cy="5459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Tourist Places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10A22B-E844-4166-9917-AEEE9D5CF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198886"/>
              </p:ext>
            </p:extLst>
          </p:nvPr>
        </p:nvGraphicFramePr>
        <p:xfrm>
          <a:off x="693683" y="1228045"/>
          <a:ext cx="10962291" cy="5193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6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6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6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62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8192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Title </a:t>
                      </a:r>
                    </a:p>
                  </a:txBody>
                  <a:tcPr marL="121920" marR="121920" marT="0" marB="1219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Latitude</a:t>
                      </a:r>
                    </a:p>
                  </a:txBody>
                  <a:tcPr marL="121920" marR="121920" marT="0" marB="1219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Longitude</a:t>
                      </a:r>
                    </a:p>
                  </a:txBody>
                  <a:tcPr marL="121920" marR="121920" marT="0" marB="1219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Category</a:t>
                      </a:r>
                    </a:p>
                  </a:txBody>
                  <a:tcPr marL="121920" marR="121920" marT="0" marB="1219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Rating</a:t>
                      </a:r>
                    </a:p>
                  </a:txBody>
                  <a:tcPr marL="121920" marR="121920" marT="0" marB="1219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Rating Count</a:t>
                      </a:r>
                    </a:p>
                  </a:txBody>
                  <a:tcPr marL="121920" marR="121920" marT="0" marB="12192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407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Jaflong</a:t>
                      </a:r>
                      <a:r>
                        <a:rPr 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Zero Point</a:t>
                      </a: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25.1822945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92.0178976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Tourist attraction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2702</a:t>
                      </a: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407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Humayun Rashid </a:t>
                      </a:r>
                      <a:r>
                        <a:rPr lang="en-SG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Chattar</a:t>
                      </a:r>
                      <a:endParaRPr 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24.8776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91.8755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Historical landmark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407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Tilagarh</a:t>
                      </a: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Eco Park</a:t>
                      </a:r>
                      <a:endParaRPr 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24.9174221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91.906369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Tourist attraction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4.1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1834</a:t>
                      </a: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407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 Amjad's Clock</a:t>
                      </a:r>
                      <a:endParaRPr 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24.8883669</a:t>
                      </a: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91.8677713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Historical landmark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4.5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4130</a:t>
                      </a: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407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Ratargul</a:t>
                      </a: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Swamp Forest</a:t>
                      </a:r>
                      <a:endParaRPr 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25.0141875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91.9187031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National forest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6287</a:t>
                      </a: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407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Panthumai</a:t>
                      </a: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  <a:endParaRPr 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25.1779997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91.9555912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Tourist attraction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</a:t>
                      </a: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902</a:t>
                      </a: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851490"/>
                  </a:ext>
                </a:extLst>
              </a:tr>
              <a:tr h="587407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Hazrat</a:t>
                      </a: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Shahjalal Rah. Mazar Sharif</a:t>
                      </a:r>
                      <a:endParaRPr 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24.9022558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91.8666685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Tourist attraction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</a:t>
                      </a: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4800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2886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95E385E-1100-C36C-F641-7F6158349666}"/>
              </a:ext>
            </a:extLst>
          </p:cNvPr>
          <p:cNvGrpSpPr/>
          <p:nvPr/>
        </p:nvGrpSpPr>
        <p:grpSpPr>
          <a:xfrm>
            <a:off x="5191364" y="1415576"/>
            <a:ext cx="632694" cy="575505"/>
            <a:chOff x="4848296" y="3247632"/>
            <a:chExt cx="1298647" cy="1280720"/>
          </a:xfrm>
        </p:grpSpPr>
        <p:sp>
          <p:nvSpPr>
            <p:cNvPr id="11" name="Google Shape;262;p9">
              <a:extLst>
                <a:ext uri="{FF2B5EF4-FFF2-40B4-BE49-F238E27FC236}">
                  <a16:creationId xmlns:a16="http://schemas.microsoft.com/office/drawing/2014/main" id="{7A89EDB4-9D39-8D30-CE73-5ACB5C6EA0FC}"/>
                </a:ext>
              </a:extLst>
            </p:cNvPr>
            <p:cNvSpPr/>
            <p:nvPr/>
          </p:nvSpPr>
          <p:spPr>
            <a:xfrm>
              <a:off x="4848296" y="3247632"/>
              <a:ext cx="1298647" cy="128072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D6CA407-0B88-1268-DD1C-0E9FAF2C2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9245" y="3434528"/>
              <a:ext cx="936748" cy="93674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8A5B7A-2F00-C09D-108B-9DA3D318B594}"/>
              </a:ext>
            </a:extLst>
          </p:cNvPr>
          <p:cNvGrpSpPr/>
          <p:nvPr/>
        </p:nvGrpSpPr>
        <p:grpSpPr>
          <a:xfrm>
            <a:off x="3439000" y="1377835"/>
            <a:ext cx="627456" cy="583641"/>
            <a:chOff x="4015310" y="1607783"/>
            <a:chExt cx="1298647" cy="1280720"/>
          </a:xfrm>
        </p:grpSpPr>
        <p:sp>
          <p:nvSpPr>
            <p:cNvPr id="15" name="Google Shape;262;p9">
              <a:extLst>
                <a:ext uri="{FF2B5EF4-FFF2-40B4-BE49-F238E27FC236}">
                  <a16:creationId xmlns:a16="http://schemas.microsoft.com/office/drawing/2014/main" id="{B1F4F617-B421-5464-0250-39591DAFF6DF}"/>
                </a:ext>
              </a:extLst>
            </p:cNvPr>
            <p:cNvSpPr/>
            <p:nvPr/>
          </p:nvSpPr>
          <p:spPr>
            <a:xfrm>
              <a:off x="4015310" y="1607783"/>
              <a:ext cx="1298647" cy="128072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817F9F-B382-B4BF-8A47-EECA6E80C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3117" y="1806171"/>
              <a:ext cx="985370" cy="93702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7E9272-6251-E1B2-9188-290BDFBB9F8A}"/>
              </a:ext>
            </a:extLst>
          </p:cNvPr>
          <p:cNvGrpSpPr/>
          <p:nvPr/>
        </p:nvGrpSpPr>
        <p:grpSpPr>
          <a:xfrm>
            <a:off x="1528040" y="1403681"/>
            <a:ext cx="561909" cy="531951"/>
            <a:chOff x="12288412" y="1930547"/>
            <a:chExt cx="1298647" cy="1280720"/>
          </a:xfrm>
        </p:grpSpPr>
        <p:sp>
          <p:nvSpPr>
            <p:cNvPr id="19" name="Google Shape;262;p9">
              <a:extLst>
                <a:ext uri="{FF2B5EF4-FFF2-40B4-BE49-F238E27FC236}">
                  <a16:creationId xmlns:a16="http://schemas.microsoft.com/office/drawing/2014/main" id="{45D95ACE-2B90-96E0-F370-E5C3573A7BE8}"/>
                </a:ext>
              </a:extLst>
            </p:cNvPr>
            <p:cNvSpPr/>
            <p:nvPr/>
          </p:nvSpPr>
          <p:spPr>
            <a:xfrm>
              <a:off x="12288412" y="1930547"/>
              <a:ext cx="1298647" cy="128072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5EB4CC-3D7A-AE89-2D51-95899165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06339" y="1930547"/>
              <a:ext cx="1280720" cy="128072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8F5F81-7F53-3398-75E7-96E37B9751C3}"/>
              </a:ext>
            </a:extLst>
          </p:cNvPr>
          <p:cNvGrpSpPr/>
          <p:nvPr/>
        </p:nvGrpSpPr>
        <p:grpSpPr>
          <a:xfrm>
            <a:off x="6950983" y="1438400"/>
            <a:ext cx="627456" cy="545945"/>
            <a:chOff x="4015310" y="1551064"/>
            <a:chExt cx="1298647" cy="1280720"/>
          </a:xfrm>
        </p:grpSpPr>
        <p:sp>
          <p:nvSpPr>
            <p:cNvPr id="23" name="Google Shape;262;p9">
              <a:extLst>
                <a:ext uri="{FF2B5EF4-FFF2-40B4-BE49-F238E27FC236}">
                  <a16:creationId xmlns:a16="http://schemas.microsoft.com/office/drawing/2014/main" id="{14E1CD34-98F5-5AAE-2312-A13DFE61AB0B}"/>
                </a:ext>
              </a:extLst>
            </p:cNvPr>
            <p:cNvSpPr/>
            <p:nvPr/>
          </p:nvSpPr>
          <p:spPr>
            <a:xfrm>
              <a:off x="4015310" y="1551064"/>
              <a:ext cx="1298647" cy="128072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50ABEF0-2908-53C0-39EA-F72C85736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4284" y="1755654"/>
              <a:ext cx="905274" cy="9052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D66006-B85A-0373-B1B1-FB9F3D3B6BAA}"/>
              </a:ext>
            </a:extLst>
          </p:cNvPr>
          <p:cNvGrpSpPr/>
          <p:nvPr/>
        </p:nvGrpSpPr>
        <p:grpSpPr>
          <a:xfrm>
            <a:off x="10492596" y="1445136"/>
            <a:ext cx="553778" cy="545945"/>
            <a:chOff x="4015310" y="1607783"/>
            <a:chExt cx="1298647" cy="1280720"/>
          </a:xfrm>
        </p:grpSpPr>
        <p:sp>
          <p:nvSpPr>
            <p:cNvPr id="27" name="Google Shape;262;p9">
              <a:extLst>
                <a:ext uri="{FF2B5EF4-FFF2-40B4-BE49-F238E27FC236}">
                  <a16:creationId xmlns:a16="http://schemas.microsoft.com/office/drawing/2014/main" id="{74D191EE-E652-580D-81DD-89FA14E33C4C}"/>
                </a:ext>
              </a:extLst>
            </p:cNvPr>
            <p:cNvSpPr/>
            <p:nvPr/>
          </p:nvSpPr>
          <p:spPr>
            <a:xfrm>
              <a:off x="4015310" y="1607783"/>
              <a:ext cx="1298647" cy="128072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E425D8-AD89-3BDE-ED0F-7F794E3F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5672" y="1746197"/>
              <a:ext cx="880153" cy="88015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C538A7-A968-2749-D2EA-64FE2BBEF941}"/>
              </a:ext>
            </a:extLst>
          </p:cNvPr>
          <p:cNvGrpSpPr/>
          <p:nvPr/>
        </p:nvGrpSpPr>
        <p:grpSpPr>
          <a:xfrm>
            <a:off x="8765678" y="1436071"/>
            <a:ext cx="553778" cy="545945"/>
            <a:chOff x="4015310" y="1607783"/>
            <a:chExt cx="1298647" cy="1280720"/>
          </a:xfrm>
        </p:grpSpPr>
        <p:sp>
          <p:nvSpPr>
            <p:cNvPr id="31" name="Google Shape;262;p9">
              <a:extLst>
                <a:ext uri="{FF2B5EF4-FFF2-40B4-BE49-F238E27FC236}">
                  <a16:creationId xmlns:a16="http://schemas.microsoft.com/office/drawing/2014/main" id="{DCC550A7-F632-82A6-4870-D45AD0A7A243}"/>
                </a:ext>
              </a:extLst>
            </p:cNvPr>
            <p:cNvSpPr/>
            <p:nvPr/>
          </p:nvSpPr>
          <p:spPr>
            <a:xfrm>
              <a:off x="4015310" y="1607783"/>
              <a:ext cx="1298647" cy="128072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AABA001-128A-7038-2FAE-24F27BB0E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7551" y="1741691"/>
              <a:ext cx="915183" cy="915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7059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509546" y="1246291"/>
            <a:ext cx="9258395" cy="5030870"/>
            <a:chOff x="1144074" y="801374"/>
            <a:chExt cx="9440219" cy="543545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387144" y="1050642"/>
              <a:ext cx="4394925" cy="698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09144" y="1916801"/>
              <a:ext cx="1408762" cy="5306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5" idx="3"/>
            </p:cNvCxnSpPr>
            <p:nvPr/>
          </p:nvCxnSpPr>
          <p:spPr>
            <a:xfrm flipH="1">
              <a:off x="6138932" y="1750827"/>
              <a:ext cx="1705130" cy="670404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7" idx="7"/>
            </p:cNvCxnSpPr>
            <p:nvPr/>
          </p:nvCxnSpPr>
          <p:spPr>
            <a:xfrm flipH="1">
              <a:off x="1617624" y="2957309"/>
              <a:ext cx="3181906" cy="8340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9" idx="2"/>
            </p:cNvCxnSpPr>
            <p:nvPr/>
          </p:nvCxnSpPr>
          <p:spPr>
            <a:xfrm>
              <a:off x="1144074" y="4758737"/>
              <a:ext cx="1751527" cy="11709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10" idx="2"/>
            </p:cNvCxnSpPr>
            <p:nvPr/>
          </p:nvCxnSpPr>
          <p:spPr>
            <a:xfrm flipV="1">
              <a:off x="4235003" y="5896381"/>
              <a:ext cx="2856977" cy="332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8472158" y="4560540"/>
              <a:ext cx="1650636" cy="13358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138932" y="2676657"/>
              <a:ext cx="4445361" cy="8693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3812146" y="3171962"/>
              <a:ext cx="1322234" cy="22199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942781" y="3085563"/>
              <a:ext cx="1474128" cy="22774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813775" y="4171697"/>
              <a:ext cx="5329709" cy="14220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8" idx="2"/>
            </p:cNvCxnSpPr>
            <p:nvPr/>
          </p:nvCxnSpPr>
          <p:spPr>
            <a:xfrm flipV="1">
              <a:off x="4038852" y="4112646"/>
              <a:ext cx="5875740" cy="14291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8" idx="1"/>
            </p:cNvCxnSpPr>
            <p:nvPr/>
          </p:nvCxnSpPr>
          <p:spPr>
            <a:xfrm flipV="1">
              <a:off x="1813775" y="3711949"/>
              <a:ext cx="8296968" cy="3740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824663" y="801374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6.29km, 0.13hr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rot="1260000">
              <a:off x="3556229" y="1896306"/>
              <a:ext cx="13805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18.59km, 0.37hr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-1260000">
              <a:off x="6215019" y="1755634"/>
              <a:ext cx="13805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21.19km, 0.42hr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-900000">
              <a:off x="2501149" y="3077995"/>
              <a:ext cx="13805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14.90km, 0.30hr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rot="720000">
              <a:off x="7340435" y="2726305"/>
              <a:ext cx="13805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15.80km, 0.32hr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3420000">
              <a:off x="5721574" y="3438868"/>
              <a:ext cx="13805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13.51km, 0.27hr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-2280000">
              <a:off x="8946366" y="5055528"/>
              <a:ext cx="12801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2.88km, 0.06hr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87966" y="5929048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4.34km, 0.09hr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-60000">
              <a:off x="8143436" y="3497684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1.43km, 0.03hr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 rot="-780000">
              <a:off x="8295840" y="4043981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5.41km, 0.11hr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840000">
              <a:off x="2347546" y="4186999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1.55km, 0.03hr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2040000">
              <a:off x="1487074" y="5113118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5.06km, 0.10hr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8000000">
              <a:off x="3762725" y="3675477"/>
              <a:ext cx="1664852" cy="278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10.83km, 0.27hr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52744" y="1229710"/>
            <a:ext cx="10571999" cy="5287630"/>
            <a:chOff x="474373" y="783460"/>
            <a:chExt cx="10779621" cy="5712860"/>
          </a:xfrm>
        </p:grpSpPr>
        <p:sp>
          <p:nvSpPr>
            <p:cNvPr id="4" name="Oval 3"/>
            <p:cNvSpPr/>
            <p:nvPr/>
          </p:nvSpPr>
          <p:spPr>
            <a:xfrm>
              <a:off x="2225900" y="976646"/>
              <a:ext cx="1339402" cy="113334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Panthumai</a:t>
              </a:r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Waterfall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7647911" y="783460"/>
              <a:ext cx="1339402" cy="11333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Jaflong</a:t>
              </a:r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Zero Point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799530" y="2109987"/>
              <a:ext cx="1339402" cy="113334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Ratargul</a:t>
              </a:r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Swap Forest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74373" y="3625396"/>
              <a:ext cx="1339402" cy="113334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 </a:t>
              </a:r>
              <a:r>
                <a:rPr lang="en-US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Amjid’s</a:t>
              </a:r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Clock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9914592" y="3545975"/>
              <a:ext cx="1339402" cy="11333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Humayun</a:t>
              </a:r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Rasid</a:t>
              </a:r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Chattar</a:t>
              </a:r>
              <a:endPara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895601" y="5362979"/>
              <a:ext cx="1339402" cy="113334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Tilagarh</a:t>
              </a:r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Eco Park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091980" y="5296441"/>
              <a:ext cx="1380178" cy="119987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Hazrat</a:t>
              </a:r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Shahjalal</a:t>
              </a:r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Rah. </a:t>
              </a:r>
              <a:r>
                <a:rPr lang="en-US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Mazar</a:t>
              </a:r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Sharif</a:t>
              </a:r>
            </a:p>
          </p:txBody>
        </p:sp>
      </p:grpSp>
      <p:sp>
        <p:nvSpPr>
          <p:cNvPr id="2" name="Google Shape;288;p11">
            <a:extLst>
              <a:ext uri="{FF2B5EF4-FFF2-40B4-BE49-F238E27FC236}">
                <a16:creationId xmlns:a16="http://schemas.microsoft.com/office/drawing/2014/main" id="{4A4A7397-7FDF-6F4E-7CE1-C7A5C139EEEF}"/>
              </a:ext>
            </a:extLst>
          </p:cNvPr>
          <p:cNvSpPr txBox="1"/>
          <p:nvPr/>
        </p:nvSpPr>
        <p:spPr>
          <a:xfrm>
            <a:off x="367862" y="414394"/>
            <a:ext cx="111579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Times New Roman"/>
              <a:buNone/>
            </a:pPr>
            <a:r>
              <a:rPr lang="en-US" sz="3733" b="1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Graph Representation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1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0A252-9794-34AA-EB1C-3C436076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051E9-151E-0054-4E25-B93CBB931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Phases: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095E7A-3E43-E66A-C180-2297CF938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D8FEB0-DEC5-1AAA-ADDE-0D10A00ABF7E}"/>
              </a:ext>
            </a:extLst>
          </p:cNvPr>
          <p:cNvGrpSpPr/>
          <p:nvPr/>
        </p:nvGrpSpPr>
        <p:grpSpPr>
          <a:xfrm>
            <a:off x="2078600" y="1450208"/>
            <a:ext cx="2557675" cy="4615313"/>
            <a:chOff x="2078600" y="1450208"/>
            <a:chExt cx="2557675" cy="4615313"/>
          </a:xfrm>
        </p:grpSpPr>
        <p:sp>
          <p:nvSpPr>
            <p:cNvPr id="58" name="Rectangle: Top Corners Rounded 57">
              <a:extLst>
                <a:ext uri="{FF2B5EF4-FFF2-40B4-BE49-F238E27FC236}">
                  <a16:creationId xmlns:a16="http://schemas.microsoft.com/office/drawing/2014/main" id="{FD8AC04A-BFEC-A84A-5555-48CF3560806F}"/>
                </a:ext>
              </a:extLst>
            </p:cNvPr>
            <p:cNvSpPr/>
            <p:nvPr/>
          </p:nvSpPr>
          <p:spPr bwMode="auto">
            <a:xfrm>
              <a:off x="2078600" y="1450208"/>
              <a:ext cx="2557675" cy="962793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1"/>
            </a:solidFill>
            <a:ln w="38100">
              <a:solidFill>
                <a:srgbClr val="4472C4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Path Finding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4BD6DC-B1DD-7966-3B62-E8728E72EA12}"/>
                </a:ext>
              </a:extLst>
            </p:cNvPr>
            <p:cNvSpPr/>
            <p:nvPr/>
          </p:nvSpPr>
          <p:spPr bwMode="auto">
            <a:xfrm>
              <a:off x="2078600" y="2413001"/>
              <a:ext cx="2557675" cy="3652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  <a:round/>
              <a:headEnd/>
              <a:tailEnd/>
            </a:ln>
          </p:spPr>
          <p:txBody>
            <a:bodyPr vert="horz" wrap="square" lIns="121920" tIns="12192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en-U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DF0E3B5-CC3D-CCD1-0E92-0B8D7C3C5318}"/>
              </a:ext>
            </a:extLst>
          </p:cNvPr>
          <p:cNvGrpSpPr/>
          <p:nvPr/>
        </p:nvGrpSpPr>
        <p:grpSpPr>
          <a:xfrm>
            <a:off x="4941329" y="1450208"/>
            <a:ext cx="2557675" cy="4615313"/>
            <a:chOff x="495491" y="1087655"/>
            <a:chExt cx="1918256" cy="3461485"/>
          </a:xfrm>
        </p:grpSpPr>
        <p:sp>
          <p:nvSpPr>
            <p:cNvPr id="63" name="Rectangle: Top Corners Rounded 62">
              <a:extLst>
                <a:ext uri="{FF2B5EF4-FFF2-40B4-BE49-F238E27FC236}">
                  <a16:creationId xmlns:a16="http://schemas.microsoft.com/office/drawing/2014/main" id="{3355CAC7-00EF-E3FA-C0F1-28DFB777BC16}"/>
                </a:ext>
              </a:extLst>
            </p:cNvPr>
            <p:cNvSpPr/>
            <p:nvPr/>
          </p:nvSpPr>
          <p:spPr bwMode="auto">
            <a:xfrm>
              <a:off x="495491" y="1087655"/>
              <a:ext cx="1918256" cy="722095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2"/>
            </a:solidFill>
            <a:ln w="38100">
              <a:solidFill>
                <a:srgbClr val="ED7D3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Optimization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BF9C854-200B-47FB-DB09-9C4A320351F3}"/>
                </a:ext>
              </a:extLst>
            </p:cNvPr>
            <p:cNvSpPr/>
            <p:nvPr/>
          </p:nvSpPr>
          <p:spPr bwMode="auto">
            <a:xfrm>
              <a:off x="495491" y="1809750"/>
              <a:ext cx="1918256" cy="27393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D7D31"/>
              </a:solidFill>
              <a:round/>
              <a:headEnd/>
              <a:tailEnd/>
            </a:ln>
          </p:spPr>
          <p:txBody>
            <a:bodyPr vert="horz" wrap="square" lIns="121920" tIns="12192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F08B505-9BE8-16E3-2CB3-C62F646C7880}"/>
              </a:ext>
            </a:extLst>
          </p:cNvPr>
          <p:cNvGrpSpPr/>
          <p:nvPr/>
        </p:nvGrpSpPr>
        <p:grpSpPr>
          <a:xfrm>
            <a:off x="7804059" y="1450208"/>
            <a:ext cx="2557675" cy="4615313"/>
            <a:chOff x="495491" y="1087655"/>
            <a:chExt cx="1918256" cy="3461485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C147E2BD-6B8A-408F-AA9B-CB4EB3E28599}"/>
                </a:ext>
              </a:extLst>
            </p:cNvPr>
            <p:cNvSpPr/>
            <p:nvPr/>
          </p:nvSpPr>
          <p:spPr bwMode="auto">
            <a:xfrm>
              <a:off x="495491" y="1087655"/>
              <a:ext cx="1918256" cy="722095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3"/>
            </a:solidFill>
            <a:ln w="38100">
              <a:solidFill>
                <a:srgbClr val="A5A5A5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B8E6423-C8FA-47F7-4CF1-249268207799}"/>
                </a:ext>
              </a:extLst>
            </p:cNvPr>
            <p:cNvSpPr/>
            <p:nvPr/>
          </p:nvSpPr>
          <p:spPr bwMode="auto">
            <a:xfrm>
              <a:off x="495491" y="1809750"/>
              <a:ext cx="1918256" cy="27393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5A5A5"/>
              </a:solidFill>
              <a:round/>
              <a:headEnd/>
              <a:tailEnd/>
            </a:ln>
          </p:spPr>
          <p:txBody>
            <a:bodyPr vert="horz" wrap="square" lIns="121920" tIns="12192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778D1D63-30BD-25CC-FB21-7E3A84BE3048}"/>
              </a:ext>
            </a:extLst>
          </p:cNvPr>
          <p:cNvSpPr/>
          <p:nvPr/>
        </p:nvSpPr>
        <p:spPr bwMode="auto">
          <a:xfrm>
            <a:off x="4166683" y="5360974"/>
            <a:ext cx="1150472" cy="49302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2768B2E2-422A-3C30-5B62-6D810C8B2E49}"/>
              </a:ext>
            </a:extLst>
          </p:cNvPr>
          <p:cNvSpPr/>
          <p:nvPr/>
        </p:nvSpPr>
        <p:spPr bwMode="auto">
          <a:xfrm>
            <a:off x="7152694" y="5403017"/>
            <a:ext cx="1150472" cy="49302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8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01B414-DE43-E7CF-816D-20A270FA5AEA}"/>
              </a:ext>
            </a:extLst>
          </p:cNvPr>
          <p:cNvSpPr/>
          <p:nvPr/>
        </p:nvSpPr>
        <p:spPr>
          <a:xfrm>
            <a:off x="2602112" y="3134010"/>
            <a:ext cx="1457793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4ECD9-1D81-72E6-1274-60315EDEFA9B}"/>
              </a:ext>
            </a:extLst>
          </p:cNvPr>
          <p:cNvSpPr/>
          <p:nvPr/>
        </p:nvSpPr>
        <p:spPr>
          <a:xfrm>
            <a:off x="2602110" y="4132253"/>
            <a:ext cx="1457793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All Paths</a:t>
            </a:r>
            <a:endParaRPr lang="en-SG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5A2E9DD-85C7-25E4-6660-4E36A5D9F559}"/>
              </a:ext>
            </a:extLst>
          </p:cNvPr>
          <p:cNvSpPr/>
          <p:nvPr/>
        </p:nvSpPr>
        <p:spPr>
          <a:xfrm>
            <a:off x="3328102" y="3784449"/>
            <a:ext cx="45719" cy="44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784ED3-5355-95D6-877C-3BAC3A61EE79}"/>
              </a:ext>
            </a:extLst>
          </p:cNvPr>
          <p:cNvSpPr/>
          <p:nvPr/>
        </p:nvSpPr>
        <p:spPr>
          <a:xfrm>
            <a:off x="5506362" y="2847434"/>
            <a:ext cx="1398933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 Rating &amp; Counts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26B349-5B03-642E-3BB9-2C17211F180E}"/>
              </a:ext>
            </a:extLst>
          </p:cNvPr>
          <p:cNvSpPr/>
          <p:nvPr/>
        </p:nvSpPr>
        <p:spPr>
          <a:xfrm>
            <a:off x="5506362" y="3815671"/>
            <a:ext cx="1398933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Path Distance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DC28C7-779A-2883-7A03-0C9CDC61A817}"/>
              </a:ext>
            </a:extLst>
          </p:cNvPr>
          <p:cNvSpPr/>
          <p:nvPr/>
        </p:nvSpPr>
        <p:spPr>
          <a:xfrm>
            <a:off x="5506362" y="4824009"/>
            <a:ext cx="1398933" cy="75169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Knapsack Algorithm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C49A2-1790-AB37-A839-9AAD68B03F04}"/>
              </a:ext>
            </a:extLst>
          </p:cNvPr>
          <p:cNvSpPr/>
          <p:nvPr/>
        </p:nvSpPr>
        <p:spPr>
          <a:xfrm>
            <a:off x="8345935" y="2847433"/>
            <a:ext cx="1473921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Path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50998-6B57-ACD0-0392-4D399BE545E9}"/>
              </a:ext>
            </a:extLst>
          </p:cNvPr>
          <p:cNvSpPr/>
          <p:nvPr/>
        </p:nvSpPr>
        <p:spPr>
          <a:xfrm>
            <a:off x="8410751" y="3810226"/>
            <a:ext cx="1253561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Results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F6F8A65-FB40-64B1-BFD2-DF72C00D121D}"/>
              </a:ext>
            </a:extLst>
          </p:cNvPr>
          <p:cNvSpPr/>
          <p:nvPr/>
        </p:nvSpPr>
        <p:spPr>
          <a:xfrm>
            <a:off x="6174447" y="3461257"/>
            <a:ext cx="45719" cy="44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E004862-2F60-E523-9EDA-9EB74F78E1CA}"/>
              </a:ext>
            </a:extLst>
          </p:cNvPr>
          <p:cNvSpPr/>
          <p:nvPr/>
        </p:nvSpPr>
        <p:spPr>
          <a:xfrm>
            <a:off x="6174446" y="4473071"/>
            <a:ext cx="45719" cy="44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F199E-BEC4-6089-6DF5-3A12DA944AF4}"/>
              </a:ext>
            </a:extLst>
          </p:cNvPr>
          <p:cNvSpPr/>
          <p:nvPr/>
        </p:nvSpPr>
        <p:spPr>
          <a:xfrm>
            <a:off x="8410750" y="4824009"/>
            <a:ext cx="1253561" cy="671459"/>
          </a:xfrm>
          <a:prstGeom prst="rect">
            <a:avLst/>
          </a:prstGeom>
          <a:solidFill>
            <a:srgbClr val="ECECFF"/>
          </a:solidFill>
          <a:ln>
            <a:solidFill>
              <a:srgbClr val="EC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</a:t>
            </a:r>
            <a:r>
              <a:rPr lang="en-S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SG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70FF6CB-F8B3-FA9B-7AB0-9C33B249E8EF}"/>
              </a:ext>
            </a:extLst>
          </p:cNvPr>
          <p:cNvSpPr/>
          <p:nvPr/>
        </p:nvSpPr>
        <p:spPr>
          <a:xfrm>
            <a:off x="9014670" y="3436685"/>
            <a:ext cx="45719" cy="44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2D59E07-65C4-9CF6-AD28-31B911C44242}"/>
              </a:ext>
            </a:extLst>
          </p:cNvPr>
          <p:cNvSpPr/>
          <p:nvPr/>
        </p:nvSpPr>
        <p:spPr>
          <a:xfrm>
            <a:off x="9014416" y="4447867"/>
            <a:ext cx="45719" cy="445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45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9DCD3E-2FD9-6076-A1F9-E59A8BB7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" y="502936"/>
            <a:ext cx="11157817" cy="54594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Attributes and Mathematical Models</a:t>
            </a:r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F250AA-ECEE-CE90-521D-E08870F1E1A0}"/>
              </a:ext>
            </a:extLst>
          </p:cNvPr>
          <p:cNvGrpSpPr/>
          <p:nvPr/>
        </p:nvGrpSpPr>
        <p:grpSpPr>
          <a:xfrm>
            <a:off x="6958204" y="1229497"/>
            <a:ext cx="4569996" cy="5182408"/>
            <a:chOff x="834677" y="1186861"/>
            <a:chExt cx="4569996" cy="51824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6ABC74-C4AF-5261-D000-3B9D95FD4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77" y="1799273"/>
              <a:ext cx="4569996" cy="4569996"/>
            </a:xfrm>
            <a:prstGeom prst="rect">
              <a:avLst/>
            </a:prstGeom>
            <a:ln w="228600" cap="sq" cmpd="thickThin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8A7210-E222-536C-487E-7C0460510D12}"/>
                </a:ext>
              </a:extLst>
            </p:cNvPr>
            <p:cNvSpPr txBox="1"/>
            <p:nvPr/>
          </p:nvSpPr>
          <p:spPr>
            <a:xfrm>
              <a:off x="2020073" y="1186861"/>
              <a:ext cx="2895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800" b="1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rPr>
                <a:t>Haversine Formula</a:t>
              </a:r>
              <a:endParaRPr lang="en-SG" b="1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4F6840-D2CE-2B67-ED05-6001DF5B8F6B}"/>
              </a:ext>
            </a:extLst>
          </p:cNvPr>
          <p:cNvGrpSpPr/>
          <p:nvPr/>
        </p:nvGrpSpPr>
        <p:grpSpPr>
          <a:xfrm>
            <a:off x="562313" y="1229497"/>
            <a:ext cx="5952359" cy="3392416"/>
            <a:chOff x="425679" y="1229497"/>
            <a:chExt cx="5952359" cy="33924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BEDE5D-EF9D-1975-4306-DDB28E6DB04C}"/>
                </a:ext>
              </a:extLst>
            </p:cNvPr>
            <p:cNvSpPr/>
            <p:nvPr/>
          </p:nvSpPr>
          <p:spPr>
            <a:xfrm>
              <a:off x="425679" y="1681643"/>
              <a:ext cx="5952359" cy="2940270"/>
            </a:xfrm>
            <a:prstGeom prst="rect">
              <a:avLst/>
            </a:prstGeom>
            <a:solidFill>
              <a:schemeClr val="bg1"/>
            </a:solidFill>
            <a:ln w="139700">
              <a:solidFill>
                <a:schemeClr val="accent6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1CA0B8-2AEA-A296-F4E8-E176C738DE98}"/>
                </a:ext>
              </a:extLst>
            </p:cNvPr>
            <p:cNvSpPr txBox="1"/>
            <p:nvPr/>
          </p:nvSpPr>
          <p:spPr>
            <a:xfrm>
              <a:off x="572386" y="1847272"/>
              <a:ext cx="5673503" cy="2613216"/>
            </a:xfrm>
            <a:prstGeom prst="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  <a:miter lim="800000"/>
            </a:ln>
          </p:spPr>
          <p:txBody>
            <a:bodyPr wrap="square">
              <a:spAutoFit/>
            </a:bodyPr>
            <a:lstStyle/>
            <a:p>
              <a:endParaRPr lang="en-SG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r>
                <a:rPr lang="en-SG" sz="16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DP[</a:t>
              </a:r>
              <a:r>
                <a:rPr lang="en-SG" sz="1600" dirty="0" err="1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i</a:t>
              </a:r>
              <a:r>
                <a:rPr lang="en-SG" sz="16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][t] = max(DP[i−1][t], DP[i−1][t−Segment Time] +Segment Profit)</a:t>
              </a: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Where: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i: Index of the route segment.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t: Available time.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 Time: </a:t>
              </a:r>
              <a:r>
                <a:rPr lang="en-SG" sz="16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rPr>
                <a:t>the time required to travel the current segment.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 Profit: Score based on ratings, count, and time duration.</a:t>
              </a:r>
            </a:p>
            <a:p>
              <a:pPr marL="457200" algn="just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SG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EB079-1E55-5CB7-A843-AEFFC52AA471}"/>
                </a:ext>
              </a:extLst>
            </p:cNvPr>
            <p:cNvSpPr txBox="1"/>
            <p:nvPr/>
          </p:nvSpPr>
          <p:spPr>
            <a:xfrm>
              <a:off x="1619480" y="1229497"/>
              <a:ext cx="410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Knapsack with dynamic optimization</a:t>
              </a:r>
              <a:endParaRPr lang="en-SG" sz="18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0102EB4-B563-A24D-6116-3AAEC4489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28" y="5074531"/>
            <a:ext cx="4104000" cy="1337374"/>
          </a:xfrm>
          <a:prstGeom prst="rect">
            <a:avLst/>
          </a:prstGeom>
          <a:ln w="228600" cap="sq" cmpd="thickThin">
            <a:solidFill>
              <a:schemeClr val="accent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796BD1-C74A-1E9E-B982-D0126161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292" y="5081764"/>
            <a:ext cx="935724" cy="935724"/>
          </a:xfrm>
          <a:prstGeom prst="rect">
            <a:avLst/>
          </a:prstGeom>
          <a:ln w="228600" cap="sq" cmpd="thickThin">
            <a:solidFill>
              <a:srgbClr val="A5A5A5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58447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234" y="868940"/>
            <a:ext cx="11157817" cy="103256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SG" sz="1333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SG" sz="1333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SG" sz="133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Time</a:t>
            </a:r>
            <a:r>
              <a:rPr lang="en-SG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4 hours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SG" sz="133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Location</a:t>
            </a:r>
            <a:r>
              <a:rPr lang="en-SG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Humayun Rashid </a:t>
            </a:r>
            <a:r>
              <a:rPr lang="en-SG" sz="133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Chattar</a:t>
            </a:r>
            <a:endParaRPr lang="en-SG" sz="1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SG" sz="133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Location</a:t>
            </a:r>
            <a:r>
              <a:rPr lang="en-SG" sz="1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as-I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জাফলং </a:t>
            </a:r>
            <a:r>
              <a:rPr lang="en-SG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Jaflong</a:t>
            </a:r>
            <a:endParaRPr lang="en-SG" sz="1333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10A22B-E844-4166-9917-AEEE9D5CF846}"/>
              </a:ext>
            </a:extLst>
          </p:cNvPr>
          <p:cNvGraphicFramePr>
            <a:graphicFrameLocks noGrp="1"/>
          </p:cNvGraphicFramePr>
          <p:nvPr/>
        </p:nvGraphicFramePr>
        <p:xfrm>
          <a:off x="507995" y="1964562"/>
          <a:ext cx="6089753" cy="451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2375">
                <a:tc>
                  <a:txBody>
                    <a:bodyPr/>
                    <a:lstStyle/>
                    <a:p>
                      <a:pPr algn="l"/>
                      <a:r>
                        <a:rPr lang="en-SG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Route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 Time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641">
                <a:tc rowSpan="4">
                  <a:txBody>
                    <a:bodyPr/>
                    <a:lstStyle/>
                    <a:p>
                      <a:pPr algn="l"/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Knapsack with dynamic optimization</a:t>
                      </a:r>
                      <a:br>
                        <a:rPr lang="en-SG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br>
                        <a:rPr lang="en-SG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br>
                        <a:rPr lang="en-SG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Runtime:</a:t>
                      </a:r>
                      <a:br>
                        <a:rPr lang="en-SG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1.45 seconds</a:t>
                      </a:r>
                      <a:r>
                        <a:rPr lang="en-SG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seconds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Humayun Rashid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Chattar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চৌধুরী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ঘাট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রাতারগুল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Ali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Amjads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Clock -&gt;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জাফলং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Jaflong</a:t>
                      </a:r>
                      <a:endParaRPr lang="en-SG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4170.86</a:t>
                      </a:r>
                      <a:endParaRPr lang="en-SG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3.35 hours</a:t>
                      </a:r>
                      <a:endParaRPr lang="en-S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332450"/>
                  </a:ext>
                </a:extLst>
              </a:tr>
              <a:tr h="939641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Humayun Rashid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Chattar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রাজরাজেশ্বর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চৌধুরী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ঘাট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Ali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Amjads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Clock -&gt;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জাফলং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Jaflong</a:t>
                      </a:r>
                      <a:endParaRPr lang="en-SG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4157.46</a:t>
                      </a:r>
                      <a:endParaRPr lang="en-SG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3.78 hours</a:t>
                      </a:r>
                      <a:endParaRPr lang="en-S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64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Humayun Rashid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Chattar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ম্যাসাল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পাহাড়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Ali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Amjads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Clock -&gt;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জাফলং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Jaflong</a:t>
                      </a:r>
                      <a:endParaRPr lang="en-SG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4133.44</a:t>
                      </a:r>
                      <a:endParaRPr lang="en-SG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3.10 hours</a:t>
                      </a:r>
                      <a:br>
                        <a:rPr lang="en-SG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SG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322">
                <a:tc vMerge="1">
                  <a:txBody>
                    <a:bodyPr/>
                    <a:lstStyle/>
                    <a:p>
                      <a:pPr algn="l"/>
                      <a:endParaRPr lang="en-SG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endParaRPr lang="en-SG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endParaRPr lang="en-SG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90912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5911A16-C866-40FE-4C6E-1B6DC19A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76" t="8041" r="36379"/>
          <a:stretch/>
        </p:blipFill>
        <p:spPr>
          <a:xfrm>
            <a:off x="6814209" y="1168715"/>
            <a:ext cx="4918842" cy="5354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5645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DA000-BCCB-0CC9-A937-F649A8616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81F6C4-D4CE-7070-1BF5-422F7223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" y="439876"/>
            <a:ext cx="11157817" cy="5459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979809-646E-BB63-C31F-9CA9655D3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78043"/>
              </p:ext>
            </p:extLst>
          </p:nvPr>
        </p:nvGraphicFramePr>
        <p:xfrm>
          <a:off x="507995" y="1173077"/>
          <a:ext cx="11337164" cy="520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1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247">
                <a:tc>
                  <a:txBody>
                    <a:bodyPr/>
                    <a:lstStyle/>
                    <a:p>
                      <a:pPr algn="l"/>
                      <a:r>
                        <a:rPr lang="en-SG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Route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 Time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712">
                <a:tc rowSpan="3">
                  <a:txBody>
                    <a:bodyPr/>
                    <a:lstStyle/>
                    <a:p>
                      <a:pPr algn="l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Knapsack dynamic with</a:t>
                      </a:r>
                    </a:p>
                    <a:p>
                      <a:pPr algn="l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Traffic optimization</a:t>
                      </a:r>
                      <a:br>
                        <a:rPr lang="en-SG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br>
                        <a:rPr lang="en-SG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Runtime:</a:t>
                      </a:r>
                      <a:br>
                        <a:rPr lang="en-SG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21.12 seconds </a:t>
                      </a:r>
                      <a:endParaRPr lang="en-SG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Humayun Rashid </a:t>
                      </a:r>
                      <a:r>
                        <a:rPr lang="en-SG" dirty="0" err="1"/>
                        <a:t>Chattar</a:t>
                      </a:r>
                      <a:r>
                        <a:rPr lang="en-SG" dirty="0"/>
                        <a:t> -&gt; Ali </a:t>
                      </a:r>
                      <a:r>
                        <a:rPr lang="en-SG" dirty="0" err="1"/>
                        <a:t>Amjads</a:t>
                      </a:r>
                      <a:r>
                        <a:rPr lang="en-SG" dirty="0"/>
                        <a:t> Clock -&gt; </a:t>
                      </a:r>
                      <a:r>
                        <a:rPr lang="en-SG" dirty="0" err="1"/>
                        <a:t>Jaflong</a:t>
                      </a:r>
                      <a:r>
                        <a:rPr lang="en-SG" dirty="0"/>
                        <a:t> Zero Point -&gt; </a:t>
                      </a:r>
                      <a:r>
                        <a:rPr lang="as-IN" dirty="0"/>
                        <a:t>জাফলং </a:t>
                      </a:r>
                      <a:r>
                        <a:rPr lang="en-SG" dirty="0" err="1"/>
                        <a:t>Jaflong</a:t>
                      </a:r>
                      <a:endParaRPr lang="en-SG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6844.59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3.10 hours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71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Humayun Rashid </a:t>
                      </a:r>
                      <a:r>
                        <a:rPr lang="en-SG" dirty="0" err="1"/>
                        <a:t>Chattar</a:t>
                      </a:r>
                      <a:r>
                        <a:rPr lang="en-SG" dirty="0"/>
                        <a:t> -&gt; Ali </a:t>
                      </a:r>
                      <a:r>
                        <a:rPr lang="en-SG" dirty="0" err="1"/>
                        <a:t>Amjads</a:t>
                      </a:r>
                      <a:r>
                        <a:rPr lang="en-SG" dirty="0"/>
                        <a:t> Clock -&gt; Shahi Eidgah </a:t>
                      </a:r>
                      <a:r>
                        <a:rPr lang="as-IN" dirty="0"/>
                        <a:t>দক্ষিন চত্বর -&gt; জাফলং </a:t>
                      </a:r>
                      <a:r>
                        <a:rPr lang="en-SG" dirty="0" err="1"/>
                        <a:t>Jaflong</a:t>
                      </a:r>
                      <a:endParaRPr lang="en-SG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6363.74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3.10 hours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47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dirty="0"/>
                        <a:t>Humayun Rashid </a:t>
                      </a:r>
                      <a:r>
                        <a:rPr lang="en-SG" dirty="0" err="1"/>
                        <a:t>Chattar</a:t>
                      </a:r>
                      <a:r>
                        <a:rPr lang="en-SG" dirty="0"/>
                        <a:t> -&gt; Ali </a:t>
                      </a:r>
                      <a:r>
                        <a:rPr lang="en-SG" dirty="0" err="1"/>
                        <a:t>Amjads</a:t>
                      </a:r>
                      <a:r>
                        <a:rPr lang="en-SG" dirty="0"/>
                        <a:t> Clock -&gt; </a:t>
                      </a:r>
                      <a:r>
                        <a:rPr lang="en-SG" dirty="0" err="1"/>
                        <a:t>Tilagarh</a:t>
                      </a:r>
                      <a:r>
                        <a:rPr lang="en-SG" dirty="0"/>
                        <a:t> Eco Park -&gt; </a:t>
                      </a:r>
                      <a:r>
                        <a:rPr lang="as-IN" dirty="0"/>
                        <a:t>জাফলং </a:t>
                      </a:r>
                      <a:r>
                        <a:rPr lang="en-SG" dirty="0" err="1"/>
                        <a:t>Jaflong</a:t>
                      </a:r>
                      <a:r>
                        <a:rPr lang="en-SG" dirty="0"/>
                        <a:t>,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5976.23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3.37 hours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712">
                <a:tc rowSpan="3">
                  <a:txBody>
                    <a:bodyPr/>
                    <a:lstStyle/>
                    <a:p>
                      <a:pPr algn="l"/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Simulated Annealing</a:t>
                      </a:r>
                      <a:br>
                        <a:rPr lang="en-SG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br>
                        <a:rPr lang="en-SG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Runtime:</a:t>
                      </a:r>
                      <a:br>
                        <a:rPr lang="en-SG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25.97 seconds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Humayun Rashid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Chattar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চৌধুরী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ঘাট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রাতারগুল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-&gt;Ali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Amjads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Clock -&gt;</a:t>
                      </a:r>
                      <a:r>
                        <a:rPr lang="as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জাফলং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Jaflong</a:t>
                      </a:r>
                      <a:endParaRPr lang="en-SG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4170.86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3.35 hours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24351"/>
                  </a:ext>
                </a:extLst>
              </a:tr>
              <a:tr h="48772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Humayun Rashid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Chattar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Ali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Amjads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Clock -&gt;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রাহাত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মঞ্জিল</a:t>
                      </a:r>
                      <a:r>
                        <a:rPr lang="as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</a:t>
                      </a:r>
                      <a:r>
                        <a:rPr lang="as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জাফলং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Jaflong</a:t>
                      </a:r>
                      <a:endParaRPr lang="en-SG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4150.54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3.03 hours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662417"/>
                  </a:ext>
                </a:extLst>
              </a:tr>
              <a:tr h="46571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Humayun Rashid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Chattar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Ali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Amjads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Clock -&gt;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গাজিউর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হাওর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</a:t>
                      </a:r>
                      <a:r>
                        <a:rPr lang="as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জাফলং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Jaflong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4146.72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3.11 hours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295490"/>
                  </a:ext>
                </a:extLst>
              </a:tr>
              <a:tr h="327631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criteria decision making</a:t>
                      </a:r>
                      <a:br>
                        <a:rPr lang="en-SG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br>
                        <a:rPr lang="en-SG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Runtime:</a:t>
                      </a:r>
                      <a:br>
                        <a:rPr lang="en-SG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21.84 seconds</a:t>
                      </a:r>
                      <a:endParaRPr lang="en-SG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Humayun Rashid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Chattar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চৌধুরী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ঘাট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রাতারগুল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 -&gt; Ali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Amjads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Clock -&gt; </a:t>
                      </a:r>
                      <a:r>
                        <a:rPr lang="as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জাফলং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Jaflong</a:t>
                      </a:r>
                      <a:endParaRPr lang="en-SG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4167.68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3.35 hours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230850"/>
                  </a:ext>
                </a:extLst>
              </a:tr>
              <a:tr h="728736">
                <a:tc vMerge="1">
                  <a:txBody>
                    <a:bodyPr/>
                    <a:lstStyle/>
                    <a:p>
                      <a:endParaRPr lang="en-SG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Humayun Rashid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Chattar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Ali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Amjads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Clock -&gt;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রাহাত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মঞ্জিল</a:t>
                      </a:r>
                      <a:r>
                        <a:rPr lang="as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&gt;</a:t>
                      </a:r>
                      <a:r>
                        <a:rPr lang="as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জাফলং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Jaflong</a:t>
                      </a:r>
                      <a:endParaRPr lang="en-SG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4147.75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3.03 hours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53516"/>
                  </a:ext>
                </a:extLst>
              </a:tr>
              <a:tr h="488724">
                <a:tc vMerge="1">
                  <a:txBody>
                    <a:bodyPr/>
                    <a:lstStyle/>
                    <a:p>
                      <a:endParaRPr lang="en-SG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Humayun Rashid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Chattar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-&gt; Ali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Amjads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Clock -&gt;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গাজিউর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হাওর</a:t>
                      </a:r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-&gt; </a:t>
                      </a:r>
                      <a:r>
                        <a:rPr lang="as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জাফলং </a:t>
                      </a:r>
                      <a:r>
                        <a:rPr lang="en-SG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Jaflong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4143.84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3.11 hours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34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056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CAE08-2EF1-348C-1CD6-76A31BC8B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A58AE1C-4779-9987-E667-D79B56AE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79" y="198140"/>
            <a:ext cx="11157817" cy="54594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5C898-B099-E7A5-1FA7-3EA11539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07" t="996" r="9532" b="4048"/>
          <a:stretch/>
        </p:blipFill>
        <p:spPr>
          <a:xfrm>
            <a:off x="1881348" y="2039000"/>
            <a:ext cx="8429299" cy="4649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48504-3D16-A358-E47F-A0AC8E57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84" t="19330" r="21619" b="17533"/>
          <a:stretch/>
        </p:blipFill>
        <p:spPr>
          <a:xfrm>
            <a:off x="1797270" y="819803"/>
            <a:ext cx="8523888" cy="1219027"/>
          </a:xfrm>
          <a:prstGeom prst="rect">
            <a:avLst/>
          </a:prstGeom>
        </p:spPr>
      </p:pic>
      <p:sp>
        <p:nvSpPr>
          <p:cNvPr id="7" name="Google Shape;90;p1">
            <a:extLst>
              <a:ext uri="{FF2B5EF4-FFF2-40B4-BE49-F238E27FC236}">
                <a16:creationId xmlns:a16="http://schemas.microsoft.com/office/drawing/2014/main" id="{49EBB618-88B0-AB9D-E876-BE36FA08C572}"/>
              </a:ext>
            </a:extLst>
          </p:cNvPr>
          <p:cNvSpPr/>
          <p:nvPr/>
        </p:nvSpPr>
        <p:spPr>
          <a:xfrm>
            <a:off x="0" y="1"/>
            <a:ext cx="1194069" cy="6858000"/>
          </a:xfrm>
          <a:prstGeom prst="rect">
            <a:avLst/>
          </a:prstGeom>
          <a:solidFill>
            <a:srgbClr val="11A477"/>
          </a:solidFill>
          <a:ln w="19050" cap="flat" cmpd="sng">
            <a:solidFill>
              <a:srgbClr val="11A47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0;p1">
            <a:extLst>
              <a:ext uri="{FF2B5EF4-FFF2-40B4-BE49-F238E27FC236}">
                <a16:creationId xmlns:a16="http://schemas.microsoft.com/office/drawing/2014/main" id="{3FAB3A40-CBA3-2687-B485-4E3FB0734E26}"/>
              </a:ext>
            </a:extLst>
          </p:cNvPr>
          <p:cNvSpPr/>
          <p:nvPr/>
        </p:nvSpPr>
        <p:spPr>
          <a:xfrm>
            <a:off x="10997931" y="1"/>
            <a:ext cx="1194069" cy="6857999"/>
          </a:xfrm>
          <a:prstGeom prst="rect">
            <a:avLst/>
          </a:prstGeom>
          <a:solidFill>
            <a:srgbClr val="11A477"/>
          </a:solidFill>
          <a:ln w="19050" cap="flat" cmpd="sng">
            <a:solidFill>
              <a:srgbClr val="11A47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148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172F67-AC10-0B49-1B8D-27D424BB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4" t="5948" r="11380"/>
          <a:stretch/>
        </p:blipFill>
        <p:spPr>
          <a:xfrm>
            <a:off x="5213127" y="2165126"/>
            <a:ext cx="6978868" cy="4673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57074E34-AC7F-E59B-083A-DFF166ECEDE2}"/>
              </a:ext>
            </a:extLst>
          </p:cNvPr>
          <p:cNvSpPr txBox="1">
            <a:spLocks/>
          </p:cNvSpPr>
          <p:nvPr/>
        </p:nvSpPr>
        <p:spPr>
          <a:xfrm>
            <a:off x="6891624" y="1004034"/>
            <a:ext cx="4412259" cy="5459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Selecting Route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C70F358-28CE-E45B-DFF9-51B6ECB0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64" y="5654859"/>
            <a:ext cx="4412259" cy="54594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in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49674-406D-2CB4-0880-0E1B2AFCBB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276" t="8041" r="36379"/>
          <a:stretch/>
        </p:blipFill>
        <p:spPr>
          <a:xfrm>
            <a:off x="254335" y="147148"/>
            <a:ext cx="4822160" cy="5034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2211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9133" y="671104"/>
            <a:ext cx="11157817" cy="5459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Rounded Rectangle 46">
            <a:extLst>
              <a:ext uri="{FF2B5EF4-FFF2-40B4-BE49-F238E27FC236}">
                <a16:creationId xmlns:a16="http://schemas.microsoft.com/office/drawing/2014/main" id="{BE16B7E0-1989-4235-AF5A-FD0C505E832E}"/>
              </a:ext>
            </a:extLst>
          </p:cNvPr>
          <p:cNvSpPr/>
          <p:nvPr/>
        </p:nvSpPr>
        <p:spPr bwMode="auto">
          <a:xfrm>
            <a:off x="517094" y="1473552"/>
            <a:ext cx="5508658" cy="2208063"/>
          </a:xfrm>
          <a:prstGeom prst="roundRect">
            <a:avLst>
              <a:gd name="adj" fmla="val 5000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an end-to-end recommendation system considering start and end points for seamless travel planning.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47">
            <a:extLst>
              <a:ext uri="{FF2B5EF4-FFF2-40B4-BE49-F238E27FC236}">
                <a16:creationId xmlns:a16="http://schemas.microsoft.com/office/drawing/2014/main" id="{C5126091-15E3-403A-86D7-05F1F6B1F3F4}"/>
              </a:ext>
            </a:extLst>
          </p:cNvPr>
          <p:cNvSpPr/>
          <p:nvPr/>
        </p:nvSpPr>
        <p:spPr bwMode="auto">
          <a:xfrm>
            <a:off x="517094" y="3888288"/>
            <a:ext cx="5508658" cy="2333836"/>
          </a:xfrm>
          <a:prstGeom prst="roundRect">
            <a:avLst>
              <a:gd name="adj" fmla="val 5000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Leveraged advanced geospatial and data processing techniques for accurate, high-quality recommendations.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17C4475-524D-4F33-8D7B-28D32F2A2C55}"/>
              </a:ext>
            </a:extLst>
          </p:cNvPr>
          <p:cNvSpPr/>
          <p:nvPr/>
        </p:nvSpPr>
        <p:spPr bwMode="auto">
          <a:xfrm>
            <a:off x="6181594" y="1473552"/>
            <a:ext cx="5508658" cy="2208063"/>
          </a:xfrm>
          <a:prstGeom prst="roundRect">
            <a:avLst>
              <a:gd name="adj" fmla="val 5000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time-conscious optimization using the Knapsack Algorithm for efficient route planning.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A7205D36-2B10-45C3-BBF2-153AAAE044B7}"/>
              </a:ext>
            </a:extLst>
          </p:cNvPr>
          <p:cNvSpPr/>
          <p:nvPr/>
        </p:nvSpPr>
        <p:spPr bwMode="auto">
          <a:xfrm>
            <a:off x="6181594" y="3888288"/>
            <a:ext cx="5508658" cy="2208063"/>
          </a:xfrm>
          <a:prstGeom prst="roundRect">
            <a:avLst>
              <a:gd name="adj" fmla="val 5000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a user-friendly interface to enhance the travel planning experience.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601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420414" y="325820"/>
            <a:ext cx="11172496" cy="615906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cross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1066800" y="2018056"/>
            <a:ext cx="10058400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Fima Faria Lisa </a:t>
            </a: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2020-1-60-026</a:t>
            </a:r>
          </a:p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S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SG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Noshin</a:t>
            </a:r>
            <a:r>
              <a:rPr lang="en-S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Tasnim Khan</a:t>
            </a:r>
            <a:endParaRPr lang="en-SG" dirty="0"/>
          </a:p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S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2020-1-60-221</a:t>
            </a:r>
            <a:endParaRPr lang="en-US" dirty="0"/>
          </a:p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Farhana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Jaman</a:t>
            </a:r>
            <a:endParaRPr lang="en-US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2020-1-60-006</a:t>
            </a:r>
            <a:endParaRPr dirty="0"/>
          </a:p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Ayesha Chowdhury</a:t>
            </a:r>
            <a:endParaRPr dirty="0"/>
          </a:p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2020-1-60-003</a:t>
            </a:r>
            <a:endParaRPr dirty="0"/>
          </a:p>
          <a:p>
            <a:pPr marL="457200" lvl="0" indent="-279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007" y="2103120"/>
            <a:ext cx="3219450" cy="3219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19"/>
          <p:cNvGrpSpPr/>
          <p:nvPr/>
        </p:nvGrpSpPr>
        <p:grpSpPr>
          <a:xfrm>
            <a:off x="5186315" y="1227805"/>
            <a:ext cx="1819371" cy="2699035"/>
            <a:chOff x="-1547813" y="1390650"/>
            <a:chExt cx="2068513" cy="306863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9" name="Google Shape;359;p19"/>
            <p:cNvSpPr/>
            <p:nvPr/>
          </p:nvSpPr>
          <p:spPr>
            <a:xfrm>
              <a:off x="-1547813" y="1390650"/>
              <a:ext cx="2068513" cy="2109788"/>
            </a:xfrm>
            <a:custGeom>
              <a:avLst/>
              <a:gdLst/>
              <a:ahLst/>
              <a:cxnLst/>
              <a:rect l="l" t="t" r="r" b="b"/>
              <a:pathLst>
                <a:path w="2604" h="2659" extrusionOk="0">
                  <a:moveTo>
                    <a:pt x="1305" y="0"/>
                  </a:moveTo>
                  <a:lnTo>
                    <a:pt x="1305" y="0"/>
                  </a:lnTo>
                  <a:lnTo>
                    <a:pt x="1407" y="4"/>
                  </a:lnTo>
                  <a:lnTo>
                    <a:pt x="1507" y="14"/>
                  </a:lnTo>
                  <a:lnTo>
                    <a:pt x="1604" y="32"/>
                  </a:lnTo>
                  <a:lnTo>
                    <a:pt x="1698" y="57"/>
                  </a:lnTo>
                  <a:lnTo>
                    <a:pt x="1790" y="87"/>
                  </a:lnTo>
                  <a:lnTo>
                    <a:pt x="1878" y="124"/>
                  </a:lnTo>
                  <a:lnTo>
                    <a:pt x="1964" y="167"/>
                  </a:lnTo>
                  <a:lnTo>
                    <a:pt x="2044" y="214"/>
                  </a:lnTo>
                  <a:lnTo>
                    <a:pt x="2121" y="268"/>
                  </a:lnTo>
                  <a:lnTo>
                    <a:pt x="2194" y="327"/>
                  </a:lnTo>
                  <a:lnTo>
                    <a:pt x="2261" y="391"/>
                  </a:lnTo>
                  <a:lnTo>
                    <a:pt x="2324" y="459"/>
                  </a:lnTo>
                  <a:lnTo>
                    <a:pt x="2380" y="532"/>
                  </a:lnTo>
                  <a:lnTo>
                    <a:pt x="2432" y="609"/>
                  </a:lnTo>
                  <a:lnTo>
                    <a:pt x="2477" y="690"/>
                  </a:lnTo>
                  <a:lnTo>
                    <a:pt x="2516" y="773"/>
                  </a:lnTo>
                  <a:lnTo>
                    <a:pt x="2546" y="856"/>
                  </a:lnTo>
                  <a:lnTo>
                    <a:pt x="2570" y="938"/>
                  </a:lnTo>
                  <a:lnTo>
                    <a:pt x="2588" y="1021"/>
                  </a:lnTo>
                  <a:lnTo>
                    <a:pt x="2599" y="1105"/>
                  </a:lnTo>
                  <a:lnTo>
                    <a:pt x="2604" y="1187"/>
                  </a:lnTo>
                  <a:lnTo>
                    <a:pt x="2603" y="1267"/>
                  </a:lnTo>
                  <a:lnTo>
                    <a:pt x="2597" y="1347"/>
                  </a:lnTo>
                  <a:lnTo>
                    <a:pt x="2583" y="1426"/>
                  </a:lnTo>
                  <a:lnTo>
                    <a:pt x="2564" y="1502"/>
                  </a:lnTo>
                  <a:lnTo>
                    <a:pt x="2539" y="1577"/>
                  </a:lnTo>
                  <a:lnTo>
                    <a:pt x="2509" y="1649"/>
                  </a:lnTo>
                  <a:lnTo>
                    <a:pt x="2472" y="1720"/>
                  </a:lnTo>
                  <a:lnTo>
                    <a:pt x="2429" y="1786"/>
                  </a:lnTo>
                  <a:lnTo>
                    <a:pt x="2380" y="1849"/>
                  </a:lnTo>
                  <a:lnTo>
                    <a:pt x="2326" y="1909"/>
                  </a:lnTo>
                  <a:lnTo>
                    <a:pt x="2274" y="1958"/>
                  </a:lnTo>
                  <a:lnTo>
                    <a:pt x="2220" y="2001"/>
                  </a:lnTo>
                  <a:lnTo>
                    <a:pt x="2165" y="2041"/>
                  </a:lnTo>
                  <a:lnTo>
                    <a:pt x="2108" y="2078"/>
                  </a:lnTo>
                  <a:lnTo>
                    <a:pt x="2053" y="2112"/>
                  </a:lnTo>
                  <a:lnTo>
                    <a:pt x="1999" y="2144"/>
                  </a:lnTo>
                  <a:lnTo>
                    <a:pt x="1946" y="2174"/>
                  </a:lnTo>
                  <a:lnTo>
                    <a:pt x="1892" y="2208"/>
                  </a:lnTo>
                  <a:lnTo>
                    <a:pt x="1844" y="2241"/>
                  </a:lnTo>
                  <a:lnTo>
                    <a:pt x="1802" y="2276"/>
                  </a:lnTo>
                  <a:lnTo>
                    <a:pt x="1767" y="2313"/>
                  </a:lnTo>
                  <a:lnTo>
                    <a:pt x="1737" y="2351"/>
                  </a:lnTo>
                  <a:lnTo>
                    <a:pt x="1713" y="2392"/>
                  </a:lnTo>
                  <a:lnTo>
                    <a:pt x="1694" y="2437"/>
                  </a:lnTo>
                  <a:lnTo>
                    <a:pt x="1679" y="2484"/>
                  </a:lnTo>
                  <a:lnTo>
                    <a:pt x="1670" y="2538"/>
                  </a:lnTo>
                  <a:lnTo>
                    <a:pt x="1664" y="2595"/>
                  </a:lnTo>
                  <a:lnTo>
                    <a:pt x="1663" y="2659"/>
                  </a:lnTo>
                  <a:lnTo>
                    <a:pt x="949" y="2659"/>
                  </a:lnTo>
                  <a:lnTo>
                    <a:pt x="951" y="2566"/>
                  </a:lnTo>
                  <a:lnTo>
                    <a:pt x="958" y="2479"/>
                  </a:lnTo>
                  <a:lnTo>
                    <a:pt x="968" y="2399"/>
                  </a:lnTo>
                  <a:lnTo>
                    <a:pt x="982" y="2322"/>
                  </a:lnTo>
                  <a:lnTo>
                    <a:pt x="998" y="2250"/>
                  </a:lnTo>
                  <a:lnTo>
                    <a:pt x="1018" y="2182"/>
                  </a:lnTo>
                  <a:lnTo>
                    <a:pt x="1041" y="2119"/>
                  </a:lnTo>
                  <a:lnTo>
                    <a:pt x="1066" y="2060"/>
                  </a:lnTo>
                  <a:lnTo>
                    <a:pt x="1094" y="2005"/>
                  </a:lnTo>
                  <a:lnTo>
                    <a:pt x="1124" y="1955"/>
                  </a:lnTo>
                  <a:lnTo>
                    <a:pt x="1155" y="1908"/>
                  </a:lnTo>
                  <a:lnTo>
                    <a:pt x="1189" y="1863"/>
                  </a:lnTo>
                  <a:lnTo>
                    <a:pt x="1223" y="1822"/>
                  </a:lnTo>
                  <a:lnTo>
                    <a:pt x="1259" y="1785"/>
                  </a:lnTo>
                  <a:lnTo>
                    <a:pt x="1296" y="1749"/>
                  </a:lnTo>
                  <a:lnTo>
                    <a:pt x="1333" y="1717"/>
                  </a:lnTo>
                  <a:lnTo>
                    <a:pt x="1371" y="1688"/>
                  </a:lnTo>
                  <a:lnTo>
                    <a:pt x="1408" y="1659"/>
                  </a:lnTo>
                  <a:lnTo>
                    <a:pt x="1446" y="1634"/>
                  </a:lnTo>
                  <a:lnTo>
                    <a:pt x="1483" y="1609"/>
                  </a:lnTo>
                  <a:lnTo>
                    <a:pt x="1520" y="1588"/>
                  </a:lnTo>
                  <a:lnTo>
                    <a:pt x="1556" y="1566"/>
                  </a:lnTo>
                  <a:lnTo>
                    <a:pt x="1590" y="1547"/>
                  </a:lnTo>
                  <a:lnTo>
                    <a:pt x="1658" y="1511"/>
                  </a:lnTo>
                  <a:lnTo>
                    <a:pt x="1716" y="1475"/>
                  </a:lnTo>
                  <a:lnTo>
                    <a:pt x="1765" y="1438"/>
                  </a:lnTo>
                  <a:lnTo>
                    <a:pt x="1804" y="1402"/>
                  </a:lnTo>
                  <a:lnTo>
                    <a:pt x="1830" y="1371"/>
                  </a:lnTo>
                  <a:lnTo>
                    <a:pt x="1850" y="1338"/>
                  </a:lnTo>
                  <a:lnTo>
                    <a:pt x="1865" y="1304"/>
                  </a:lnTo>
                  <a:lnTo>
                    <a:pt x="1874" y="1271"/>
                  </a:lnTo>
                  <a:lnTo>
                    <a:pt x="1879" y="1238"/>
                  </a:lnTo>
                  <a:lnTo>
                    <a:pt x="1882" y="1205"/>
                  </a:lnTo>
                  <a:lnTo>
                    <a:pt x="1879" y="1174"/>
                  </a:lnTo>
                  <a:lnTo>
                    <a:pt x="1877" y="1146"/>
                  </a:lnTo>
                  <a:lnTo>
                    <a:pt x="1870" y="1120"/>
                  </a:lnTo>
                  <a:lnTo>
                    <a:pt x="1864" y="1097"/>
                  </a:lnTo>
                  <a:lnTo>
                    <a:pt x="1858" y="1078"/>
                  </a:lnTo>
                  <a:lnTo>
                    <a:pt x="1851" y="1064"/>
                  </a:lnTo>
                  <a:lnTo>
                    <a:pt x="1834" y="1028"/>
                  </a:lnTo>
                  <a:lnTo>
                    <a:pt x="1815" y="992"/>
                  </a:lnTo>
                  <a:lnTo>
                    <a:pt x="1792" y="956"/>
                  </a:lnTo>
                  <a:lnTo>
                    <a:pt x="1766" y="923"/>
                  </a:lnTo>
                  <a:lnTo>
                    <a:pt x="1737" y="889"/>
                  </a:lnTo>
                  <a:lnTo>
                    <a:pt x="1704" y="859"/>
                  </a:lnTo>
                  <a:lnTo>
                    <a:pt x="1668" y="830"/>
                  </a:lnTo>
                  <a:lnTo>
                    <a:pt x="1627" y="805"/>
                  </a:lnTo>
                  <a:lnTo>
                    <a:pt x="1583" y="782"/>
                  </a:lnTo>
                  <a:lnTo>
                    <a:pt x="1537" y="763"/>
                  </a:lnTo>
                  <a:lnTo>
                    <a:pt x="1485" y="746"/>
                  </a:lnTo>
                  <a:lnTo>
                    <a:pt x="1429" y="734"/>
                  </a:lnTo>
                  <a:lnTo>
                    <a:pt x="1369" y="727"/>
                  </a:lnTo>
                  <a:lnTo>
                    <a:pt x="1305" y="724"/>
                  </a:lnTo>
                  <a:lnTo>
                    <a:pt x="1242" y="727"/>
                  </a:lnTo>
                  <a:lnTo>
                    <a:pt x="1184" y="734"/>
                  </a:lnTo>
                  <a:lnTo>
                    <a:pt x="1130" y="746"/>
                  </a:lnTo>
                  <a:lnTo>
                    <a:pt x="1080" y="763"/>
                  </a:lnTo>
                  <a:lnTo>
                    <a:pt x="1035" y="782"/>
                  </a:lnTo>
                  <a:lnTo>
                    <a:pt x="992" y="804"/>
                  </a:lnTo>
                  <a:lnTo>
                    <a:pt x="954" y="829"/>
                  </a:lnTo>
                  <a:lnTo>
                    <a:pt x="919" y="857"/>
                  </a:lnTo>
                  <a:lnTo>
                    <a:pt x="887" y="887"/>
                  </a:lnTo>
                  <a:lnTo>
                    <a:pt x="858" y="918"/>
                  </a:lnTo>
                  <a:lnTo>
                    <a:pt x="833" y="950"/>
                  </a:lnTo>
                  <a:lnTo>
                    <a:pt x="810" y="983"/>
                  </a:lnTo>
                  <a:lnTo>
                    <a:pt x="792" y="1016"/>
                  </a:lnTo>
                  <a:lnTo>
                    <a:pt x="774" y="1050"/>
                  </a:lnTo>
                  <a:lnTo>
                    <a:pt x="759" y="1083"/>
                  </a:lnTo>
                  <a:lnTo>
                    <a:pt x="746" y="1115"/>
                  </a:lnTo>
                  <a:lnTo>
                    <a:pt x="736" y="1146"/>
                  </a:lnTo>
                  <a:lnTo>
                    <a:pt x="729" y="1175"/>
                  </a:lnTo>
                  <a:lnTo>
                    <a:pt x="722" y="1202"/>
                  </a:lnTo>
                  <a:lnTo>
                    <a:pt x="717" y="1226"/>
                  </a:lnTo>
                  <a:lnTo>
                    <a:pt x="714" y="1248"/>
                  </a:lnTo>
                  <a:lnTo>
                    <a:pt x="712" y="1266"/>
                  </a:lnTo>
                  <a:lnTo>
                    <a:pt x="712" y="1280"/>
                  </a:lnTo>
                  <a:lnTo>
                    <a:pt x="0" y="1185"/>
                  </a:lnTo>
                  <a:lnTo>
                    <a:pt x="6" y="1139"/>
                  </a:lnTo>
                  <a:lnTo>
                    <a:pt x="15" y="1092"/>
                  </a:lnTo>
                  <a:lnTo>
                    <a:pt x="26" y="1042"/>
                  </a:lnTo>
                  <a:lnTo>
                    <a:pt x="40" y="989"/>
                  </a:lnTo>
                  <a:lnTo>
                    <a:pt x="56" y="937"/>
                  </a:lnTo>
                  <a:lnTo>
                    <a:pt x="75" y="882"/>
                  </a:lnTo>
                  <a:lnTo>
                    <a:pt x="97" y="827"/>
                  </a:lnTo>
                  <a:lnTo>
                    <a:pt x="122" y="770"/>
                  </a:lnTo>
                  <a:lnTo>
                    <a:pt x="150" y="714"/>
                  </a:lnTo>
                  <a:lnTo>
                    <a:pt x="180" y="657"/>
                  </a:lnTo>
                  <a:lnTo>
                    <a:pt x="214" y="601"/>
                  </a:lnTo>
                  <a:lnTo>
                    <a:pt x="250" y="546"/>
                  </a:lnTo>
                  <a:lnTo>
                    <a:pt x="289" y="491"/>
                  </a:lnTo>
                  <a:lnTo>
                    <a:pt x="332" y="438"/>
                  </a:lnTo>
                  <a:lnTo>
                    <a:pt x="379" y="387"/>
                  </a:lnTo>
                  <a:lnTo>
                    <a:pt x="428" y="337"/>
                  </a:lnTo>
                  <a:lnTo>
                    <a:pt x="481" y="290"/>
                  </a:lnTo>
                  <a:lnTo>
                    <a:pt x="537" y="245"/>
                  </a:lnTo>
                  <a:lnTo>
                    <a:pt x="596" y="203"/>
                  </a:lnTo>
                  <a:lnTo>
                    <a:pt x="661" y="163"/>
                  </a:lnTo>
                  <a:lnTo>
                    <a:pt x="727" y="127"/>
                  </a:lnTo>
                  <a:lnTo>
                    <a:pt x="798" y="96"/>
                  </a:lnTo>
                  <a:lnTo>
                    <a:pt x="873" y="68"/>
                  </a:lnTo>
                  <a:lnTo>
                    <a:pt x="951" y="44"/>
                  </a:lnTo>
                  <a:lnTo>
                    <a:pt x="1033" y="26"/>
                  </a:lnTo>
                  <a:lnTo>
                    <a:pt x="1120" y="12"/>
                  </a:lnTo>
                  <a:lnTo>
                    <a:pt x="1211" y="3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-887412" y="3692525"/>
              <a:ext cx="754063" cy="766763"/>
            </a:xfrm>
            <a:custGeom>
              <a:avLst/>
              <a:gdLst/>
              <a:ahLst/>
              <a:cxnLst/>
              <a:rect l="l" t="t" r="r" b="b"/>
              <a:pathLst>
                <a:path w="949" h="967" extrusionOk="0">
                  <a:moveTo>
                    <a:pt x="473" y="0"/>
                  </a:moveTo>
                  <a:lnTo>
                    <a:pt x="532" y="3"/>
                  </a:lnTo>
                  <a:lnTo>
                    <a:pt x="590" y="15"/>
                  </a:lnTo>
                  <a:lnTo>
                    <a:pt x="646" y="33"/>
                  </a:lnTo>
                  <a:lnTo>
                    <a:pt x="697" y="57"/>
                  </a:lnTo>
                  <a:lnTo>
                    <a:pt x="745" y="87"/>
                  </a:lnTo>
                  <a:lnTo>
                    <a:pt x="789" y="121"/>
                  </a:lnTo>
                  <a:lnTo>
                    <a:pt x="828" y="162"/>
                  </a:lnTo>
                  <a:lnTo>
                    <a:pt x="863" y="207"/>
                  </a:lnTo>
                  <a:lnTo>
                    <a:pt x="892" y="256"/>
                  </a:lnTo>
                  <a:lnTo>
                    <a:pt x="916" y="308"/>
                  </a:lnTo>
                  <a:lnTo>
                    <a:pt x="934" y="363"/>
                  </a:lnTo>
                  <a:lnTo>
                    <a:pt x="945" y="422"/>
                  </a:lnTo>
                  <a:lnTo>
                    <a:pt x="949" y="483"/>
                  </a:lnTo>
                  <a:lnTo>
                    <a:pt x="945" y="543"/>
                  </a:lnTo>
                  <a:lnTo>
                    <a:pt x="934" y="602"/>
                  </a:lnTo>
                  <a:lnTo>
                    <a:pt x="916" y="658"/>
                  </a:lnTo>
                  <a:lnTo>
                    <a:pt x="892" y="711"/>
                  </a:lnTo>
                  <a:lnTo>
                    <a:pt x="863" y="759"/>
                  </a:lnTo>
                  <a:lnTo>
                    <a:pt x="828" y="804"/>
                  </a:lnTo>
                  <a:lnTo>
                    <a:pt x="789" y="844"/>
                  </a:lnTo>
                  <a:lnTo>
                    <a:pt x="745" y="880"/>
                  </a:lnTo>
                  <a:lnTo>
                    <a:pt x="697" y="909"/>
                  </a:lnTo>
                  <a:lnTo>
                    <a:pt x="646" y="934"/>
                  </a:lnTo>
                  <a:lnTo>
                    <a:pt x="590" y="952"/>
                  </a:lnTo>
                  <a:lnTo>
                    <a:pt x="532" y="963"/>
                  </a:lnTo>
                  <a:lnTo>
                    <a:pt x="473" y="967"/>
                  </a:lnTo>
                  <a:lnTo>
                    <a:pt x="414" y="963"/>
                  </a:lnTo>
                  <a:lnTo>
                    <a:pt x="356" y="952"/>
                  </a:lnTo>
                  <a:lnTo>
                    <a:pt x="302" y="934"/>
                  </a:lnTo>
                  <a:lnTo>
                    <a:pt x="250" y="909"/>
                  </a:lnTo>
                  <a:lnTo>
                    <a:pt x="203" y="880"/>
                  </a:lnTo>
                  <a:lnTo>
                    <a:pt x="158" y="844"/>
                  </a:lnTo>
                  <a:lnTo>
                    <a:pt x="119" y="804"/>
                  </a:lnTo>
                  <a:lnTo>
                    <a:pt x="84" y="759"/>
                  </a:lnTo>
                  <a:lnTo>
                    <a:pt x="55" y="711"/>
                  </a:lnTo>
                  <a:lnTo>
                    <a:pt x="31" y="658"/>
                  </a:lnTo>
                  <a:lnTo>
                    <a:pt x="14" y="602"/>
                  </a:lnTo>
                  <a:lnTo>
                    <a:pt x="2" y="543"/>
                  </a:lnTo>
                  <a:lnTo>
                    <a:pt x="0" y="483"/>
                  </a:lnTo>
                  <a:lnTo>
                    <a:pt x="2" y="422"/>
                  </a:lnTo>
                  <a:lnTo>
                    <a:pt x="14" y="363"/>
                  </a:lnTo>
                  <a:lnTo>
                    <a:pt x="31" y="308"/>
                  </a:lnTo>
                  <a:lnTo>
                    <a:pt x="55" y="256"/>
                  </a:lnTo>
                  <a:lnTo>
                    <a:pt x="84" y="207"/>
                  </a:lnTo>
                  <a:lnTo>
                    <a:pt x="119" y="162"/>
                  </a:lnTo>
                  <a:lnTo>
                    <a:pt x="158" y="121"/>
                  </a:lnTo>
                  <a:lnTo>
                    <a:pt x="203" y="87"/>
                  </a:lnTo>
                  <a:lnTo>
                    <a:pt x="250" y="57"/>
                  </a:lnTo>
                  <a:lnTo>
                    <a:pt x="302" y="33"/>
                  </a:lnTo>
                  <a:lnTo>
                    <a:pt x="356" y="15"/>
                  </a:lnTo>
                  <a:lnTo>
                    <a:pt x="414" y="3"/>
                  </a:lnTo>
                  <a:lnTo>
                    <a:pt x="4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19"/>
          <p:cNvSpPr txBox="1"/>
          <p:nvPr/>
        </p:nvSpPr>
        <p:spPr>
          <a:xfrm>
            <a:off x="3666067" y="4591017"/>
            <a:ext cx="4859867" cy="65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7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oter Text"/>
          <p:cNvSpPr txBox="1"/>
          <p:nvPr/>
        </p:nvSpPr>
        <p:spPr>
          <a:xfrm>
            <a:off x="2986338" y="2868448"/>
            <a:ext cx="617728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400" b="1" dirty="0">
                <a:solidFill>
                  <a:schemeClr val="bg1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718463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523068" y="409182"/>
            <a:ext cx="11157817" cy="54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grpSp>
        <p:nvGrpSpPr>
          <p:cNvPr id="106" name="Google Shape;106;p3"/>
          <p:cNvGrpSpPr/>
          <p:nvPr/>
        </p:nvGrpSpPr>
        <p:grpSpPr>
          <a:xfrm>
            <a:off x="523069" y="1188206"/>
            <a:ext cx="2557675" cy="5260613"/>
            <a:chOff x="495491" y="1087655"/>
            <a:chExt cx="1918256" cy="3461485"/>
          </a:xfrm>
        </p:grpSpPr>
        <p:sp>
          <p:nvSpPr>
            <p:cNvPr id="107" name="Google Shape;107;p3"/>
            <p:cNvSpPr/>
            <p:nvPr/>
          </p:nvSpPr>
          <p:spPr>
            <a:xfrm>
              <a:off x="495491" y="1087655"/>
              <a:ext cx="1918256" cy="722095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95491" y="1809750"/>
              <a:ext cx="1918256" cy="273939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853425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Definition</a:t>
              </a:r>
              <a:br>
                <a:rPr lang="en-US" sz="2133" b="0" i="0" u="none" strike="noStrike" cap="none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lang="en-US" sz="1600" b="0" i="0" u="none" strike="noStrike" cap="none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tourist recommendation system helps plan tours by providing personalized recommendations.</a:t>
              </a:r>
              <a:endParaRPr/>
            </a:p>
          </p:txBody>
        </p:sp>
      </p:grpSp>
      <p:grpSp>
        <p:nvGrpSpPr>
          <p:cNvPr id="109" name="Google Shape;109;p3"/>
          <p:cNvGrpSpPr/>
          <p:nvPr/>
        </p:nvGrpSpPr>
        <p:grpSpPr>
          <a:xfrm>
            <a:off x="3385797" y="1188206"/>
            <a:ext cx="2557675" cy="5260612"/>
            <a:chOff x="495491" y="1087655"/>
            <a:chExt cx="1918256" cy="3945459"/>
          </a:xfrm>
        </p:grpSpPr>
        <p:sp>
          <p:nvSpPr>
            <p:cNvPr id="110" name="Google Shape;110;p3"/>
            <p:cNvSpPr/>
            <p:nvPr/>
          </p:nvSpPr>
          <p:spPr>
            <a:xfrm>
              <a:off x="495491" y="1087655"/>
              <a:ext cx="1918256" cy="823056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rgbClr val="A8D08C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5491" y="1910710"/>
              <a:ext cx="1918256" cy="31224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853425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Does a Tourism Recommendation System Work?</a:t>
              </a:r>
              <a:br>
                <a:rPr lang="en-US" sz="2133" b="0" i="0" u="none" strike="noStrike" cap="none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lang="en-US" sz="1600" b="0" i="0" u="none" strike="noStrike" cap="none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Uses data like preferences, history, and context to suggest destinations and accommodations aligned with user interests.</a:t>
              </a:r>
              <a:endParaRPr/>
            </a:p>
          </p:txBody>
        </p:sp>
      </p:grpSp>
      <p:grpSp>
        <p:nvGrpSpPr>
          <p:cNvPr id="112" name="Google Shape;112;p3"/>
          <p:cNvGrpSpPr/>
          <p:nvPr/>
        </p:nvGrpSpPr>
        <p:grpSpPr>
          <a:xfrm>
            <a:off x="6248527" y="1188206"/>
            <a:ext cx="2557675" cy="5260612"/>
            <a:chOff x="495491" y="1087655"/>
            <a:chExt cx="1918256" cy="3461485"/>
          </a:xfrm>
        </p:grpSpPr>
        <p:sp>
          <p:nvSpPr>
            <p:cNvPr id="113" name="Google Shape;113;p3"/>
            <p:cNvSpPr/>
            <p:nvPr/>
          </p:nvSpPr>
          <p:spPr>
            <a:xfrm>
              <a:off x="495491" y="1087655"/>
              <a:ext cx="1918256" cy="722095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95491" y="1809750"/>
              <a:ext cx="1918256" cy="273939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853425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Existing Recommendation Systems</a:t>
              </a:r>
              <a:br>
                <a:rPr lang="en-US" sz="2133" b="0" i="0" u="none" strike="noStrike" cap="none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lang="en-US" sz="1600" b="0" i="0" u="none" strike="noStrike" cap="none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Existing systems consider </a:t>
              </a:r>
              <a:r>
                <a:rPr lang="en-US" sz="1600" b="0" i="0" u="none" strike="noStrike" cap="none" dirty="0" err="1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traveller’s</a:t>
              </a:r>
              <a:r>
                <a:rPr lang="en-US" sz="1600" b="0" i="0" u="none" strike="noStrike" cap="none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likes, history, location, distance and cost, to recommend multiple places.</a:t>
              </a:r>
              <a:endParaRPr sz="1500" b="0" i="0" u="none" strike="noStrike" cap="none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5" name="Google Shape;115;p3"/>
          <p:cNvGrpSpPr/>
          <p:nvPr/>
        </p:nvGrpSpPr>
        <p:grpSpPr>
          <a:xfrm>
            <a:off x="9111257" y="1188206"/>
            <a:ext cx="2557675" cy="5260612"/>
            <a:chOff x="495491" y="1087655"/>
            <a:chExt cx="1918256" cy="3461485"/>
          </a:xfrm>
        </p:grpSpPr>
        <p:sp>
          <p:nvSpPr>
            <p:cNvPr id="116" name="Google Shape;116;p3"/>
            <p:cNvSpPr/>
            <p:nvPr/>
          </p:nvSpPr>
          <p:spPr>
            <a:xfrm>
              <a:off x="495491" y="1087655"/>
              <a:ext cx="1918256" cy="722095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rgbClr val="548135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95491" y="1809750"/>
              <a:ext cx="1918256" cy="273939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853425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What else can be offered?</a:t>
              </a:r>
              <a:br>
                <a:rPr lang="en-US" sz="1867" b="1" i="0" u="none" strike="noStrike" cap="none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lang="en-US" sz="1500" b="0" i="0" u="none" strike="noStrike" cap="none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600" b="0" i="0" u="none" strike="noStrike" cap="none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Suggests optimal routes based on user preferences, time, and location.</a:t>
              </a:r>
              <a:endParaRPr sz="15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8" name="Google Shape;118;p3"/>
          <p:cNvSpPr/>
          <p:nvPr/>
        </p:nvSpPr>
        <p:spPr>
          <a:xfrm>
            <a:off x="1288825" y="1654361"/>
            <a:ext cx="1026160" cy="102616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4151555" y="1654361"/>
            <a:ext cx="1026160" cy="102616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C4E0B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C4E0B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7014284" y="1654361"/>
            <a:ext cx="1026160" cy="102616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8D08C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A8D08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9877015" y="1654361"/>
            <a:ext cx="1026160" cy="102616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5481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765" y="1772289"/>
            <a:ext cx="693854" cy="69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4025" y="1763815"/>
            <a:ext cx="767698" cy="76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777" y="1777011"/>
            <a:ext cx="716678" cy="71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 flipH="1">
            <a:off x="10048663" y="1844310"/>
            <a:ext cx="675076" cy="67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093" y="555489"/>
            <a:ext cx="11157817" cy="5459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F0D348-3E30-4839-BF24-A36553458FA7}"/>
              </a:ext>
            </a:extLst>
          </p:cNvPr>
          <p:cNvSpPr/>
          <p:nvPr/>
        </p:nvSpPr>
        <p:spPr bwMode="auto">
          <a:xfrm>
            <a:off x="6197600" y="1442720"/>
            <a:ext cx="1820333" cy="2174240"/>
          </a:xfrm>
          <a:prstGeom prst="rect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en-US" sz="1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Measuring Tourist Experience in </a:t>
            </a:r>
            <a:endParaRPr lang="en-US" sz="1600" dirty="0"/>
          </a:p>
          <a:p>
            <a:pPr lvl="0">
              <a:buClr>
                <a:schemeClr val="lt1"/>
              </a:buClr>
              <a:buSzPts val="1800"/>
            </a:pPr>
            <a:r>
              <a:rPr lang="en-US" sz="1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Semarang City through an  Advanced Recommendation System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2A6865-F518-4DE4-A2A7-AFCB7D8803F8}"/>
              </a:ext>
            </a:extLst>
          </p:cNvPr>
          <p:cNvSpPr/>
          <p:nvPr/>
        </p:nvSpPr>
        <p:spPr bwMode="auto">
          <a:xfrm>
            <a:off x="8017933" y="1442720"/>
            <a:ext cx="3657600" cy="21742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uses content-based and collaborative filtering to recommend popular and highly rated destinations based on user preferences and ratings.</a:t>
            </a:r>
            <a:endParaRPr lang="en-US" sz="1467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631C50-7001-40E7-BA43-502F530CCA13}"/>
              </a:ext>
            </a:extLst>
          </p:cNvPr>
          <p:cNvSpPr/>
          <p:nvPr/>
        </p:nvSpPr>
        <p:spPr bwMode="auto">
          <a:xfrm>
            <a:off x="516467" y="1442721"/>
            <a:ext cx="1820333" cy="2200844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Traveler’s Recommendation System Using Data Mining Techniques:</a:t>
            </a:r>
            <a:endParaRPr lang="en-US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0A398D-5818-4D56-9A1C-DA747FC8B00A}"/>
              </a:ext>
            </a:extLst>
          </p:cNvPr>
          <p:cNvSpPr/>
          <p:nvPr/>
        </p:nvSpPr>
        <p:spPr bwMode="auto">
          <a:xfrm>
            <a:off x="2336800" y="1442721"/>
            <a:ext cx="3657600" cy="22008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recommends nearby attractions based on user interests, location, and popularity using KNN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algorithms.</a:t>
            </a:r>
            <a:endParaRPr lang="en-US" sz="1467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55B0BB-8D2B-4257-81C8-ED7B593865C3}"/>
              </a:ext>
            </a:extLst>
          </p:cNvPr>
          <p:cNvSpPr/>
          <p:nvPr/>
        </p:nvSpPr>
        <p:spPr bwMode="auto">
          <a:xfrm>
            <a:off x="516467" y="3864677"/>
            <a:ext cx="1820333" cy="2200844"/>
          </a:xfrm>
          <a:prstGeom prst="rect">
            <a:avLst/>
          </a:pr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en-US" sz="1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Tour Spot Recommendation System via Content-Based Filtering</a:t>
            </a:r>
            <a:endParaRPr lang="en-US" sz="1600" i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E473E67-1ED1-4A84-B1A7-7BB12A2D3A53}"/>
              </a:ext>
            </a:extLst>
          </p:cNvPr>
          <p:cNvSpPr/>
          <p:nvPr/>
        </p:nvSpPr>
        <p:spPr bwMode="auto">
          <a:xfrm>
            <a:off x="2336800" y="3864677"/>
            <a:ext cx="3657600" cy="22008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recommends picnic spots based on user interests, budget, past visits, and factors like location, safety, transport, and climate.</a:t>
            </a:r>
            <a:endParaRPr lang="en-US" sz="1467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FB8AD3-CB83-41CF-B09E-794F2A73D090}"/>
              </a:ext>
            </a:extLst>
          </p:cNvPr>
          <p:cNvSpPr/>
          <p:nvPr/>
        </p:nvSpPr>
        <p:spPr bwMode="auto">
          <a:xfrm>
            <a:off x="6197600" y="3864677"/>
            <a:ext cx="1820333" cy="220084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en-US" sz="1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Tourism Route-Planning Approach Based on Comprehensive Attractiveness:</a:t>
            </a:r>
            <a:r>
              <a:rPr lang="en-US" sz="1600" i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16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76C735D-01D4-4BF0-93FC-B40F3C555AC7}"/>
              </a:ext>
            </a:extLst>
          </p:cNvPr>
          <p:cNvSpPr/>
          <p:nvPr/>
        </p:nvSpPr>
        <p:spPr bwMode="auto">
          <a:xfrm>
            <a:off x="8017933" y="3864677"/>
            <a:ext cx="3657600" cy="22008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rates routes based on distance, travel time, cost, and popularity, using algorithms like simulated annealing and genetic algorithms, with real-world data from Beijing sites.</a:t>
            </a:r>
            <a:endParaRPr lang="en-US" sz="1467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206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9" grpId="0" animBg="1"/>
      <p:bldP spid="39" grpId="0" animBg="1"/>
      <p:bldP spid="48" grpId="0" animBg="1"/>
      <p:bldP spid="56" grpId="0" animBg="1"/>
      <p:bldP spid="61" grpId="0" animBg="1"/>
      <p:bldP spid="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5070048" y="2196353"/>
            <a:ext cx="2051907" cy="2051904"/>
          </a:xfrm>
          <a:prstGeom prst="ellipse">
            <a:avLst/>
          </a:prstGeom>
          <a:gradFill>
            <a:gsLst>
              <a:gs pos="0">
                <a:srgbClr val="242424"/>
              </a:gs>
              <a:gs pos="50000">
                <a:srgbClr val="343434"/>
              </a:gs>
              <a:gs pos="100000">
                <a:srgbClr val="3F3F3F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None of them considers recommending the tour plans based on the endpoint</a:t>
            </a:r>
            <a:endParaRPr/>
          </a:p>
        </p:txBody>
      </p:sp>
      <p:sp>
        <p:nvSpPr>
          <p:cNvPr id="165" name="Google Shape;165;p6"/>
          <p:cNvSpPr txBox="1"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Issues in the existing system</a:t>
            </a:r>
            <a:endParaRPr/>
          </a:p>
        </p:txBody>
      </p:sp>
      <p:grpSp>
        <p:nvGrpSpPr>
          <p:cNvPr id="166" name="Google Shape;166;p6"/>
          <p:cNvGrpSpPr/>
          <p:nvPr/>
        </p:nvGrpSpPr>
        <p:grpSpPr>
          <a:xfrm>
            <a:off x="4753800" y="1876815"/>
            <a:ext cx="2684400" cy="4397277"/>
            <a:chOff x="3565350" y="1580273"/>
            <a:chExt cx="2013300" cy="3297958"/>
          </a:xfrm>
        </p:grpSpPr>
        <p:grpSp>
          <p:nvGrpSpPr>
            <p:cNvPr id="167" name="Google Shape;167;p6"/>
            <p:cNvGrpSpPr/>
            <p:nvPr/>
          </p:nvGrpSpPr>
          <p:grpSpPr>
            <a:xfrm>
              <a:off x="4419600" y="3486150"/>
              <a:ext cx="304800" cy="1392081"/>
              <a:chOff x="4419600" y="3418921"/>
              <a:chExt cx="304800" cy="1392081"/>
            </a:xfrm>
          </p:grpSpPr>
          <p:sp>
            <p:nvSpPr>
              <p:cNvPr id="168" name="Google Shape;168;p6"/>
              <p:cNvSpPr/>
              <p:nvPr/>
            </p:nvSpPr>
            <p:spPr>
              <a:xfrm>
                <a:off x="4419600" y="3929867"/>
                <a:ext cx="304800" cy="881135"/>
              </a:xfrm>
              <a:prstGeom prst="roundRect">
                <a:avLst>
                  <a:gd name="adj" fmla="val 16667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4503124" y="3418921"/>
                <a:ext cx="137752" cy="592220"/>
              </a:xfrm>
              <a:prstGeom prst="roundRect">
                <a:avLst>
                  <a:gd name="adj" fmla="val 16667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4419600" y="4054823"/>
                <a:ext cx="304800" cy="76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419600" y="4598287"/>
                <a:ext cx="304800" cy="76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72" name="Google Shape;172;p6"/>
            <p:cNvSpPr/>
            <p:nvPr/>
          </p:nvSpPr>
          <p:spPr>
            <a:xfrm>
              <a:off x="3565350" y="1580273"/>
              <a:ext cx="2013300" cy="2013298"/>
            </a:xfrm>
            <a:prstGeom prst="donut">
              <a:avLst>
                <a:gd name="adj" fmla="val 6095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3" name="Google Shape;173;p6"/>
          <p:cNvSpPr/>
          <p:nvPr/>
        </p:nvSpPr>
        <p:spPr>
          <a:xfrm>
            <a:off x="3926860" y="4144971"/>
            <a:ext cx="755613" cy="755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/>
          </a:p>
        </p:txBody>
      </p:sp>
      <p:sp>
        <p:nvSpPr>
          <p:cNvPr id="174" name="Google Shape;174;p6"/>
          <p:cNvSpPr/>
          <p:nvPr/>
        </p:nvSpPr>
        <p:spPr>
          <a:xfrm>
            <a:off x="3302948" y="2841207"/>
            <a:ext cx="755613" cy="755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/>
          </a:p>
        </p:txBody>
      </p:sp>
      <p:sp>
        <p:nvSpPr>
          <p:cNvPr id="175" name="Google Shape;175;p6"/>
          <p:cNvSpPr/>
          <p:nvPr/>
        </p:nvSpPr>
        <p:spPr>
          <a:xfrm>
            <a:off x="3926860" y="1537443"/>
            <a:ext cx="755613" cy="755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/>
          </a:p>
        </p:txBody>
      </p:sp>
      <p:cxnSp>
        <p:nvCxnSpPr>
          <p:cNvPr id="176" name="Google Shape;176;p6"/>
          <p:cNvCxnSpPr>
            <a:stCxn id="175" idx="5"/>
          </p:cNvCxnSpPr>
          <p:nvPr/>
        </p:nvCxnSpPr>
        <p:spPr>
          <a:xfrm>
            <a:off x="4571816" y="2182399"/>
            <a:ext cx="400200" cy="30510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6"/>
          <p:cNvCxnSpPr>
            <a:stCxn id="174" idx="6"/>
          </p:cNvCxnSpPr>
          <p:nvPr/>
        </p:nvCxnSpPr>
        <p:spPr>
          <a:xfrm>
            <a:off x="4058561" y="3219014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8" name="Google Shape;178;p6"/>
          <p:cNvCxnSpPr>
            <a:stCxn id="173" idx="7"/>
          </p:cNvCxnSpPr>
          <p:nvPr/>
        </p:nvCxnSpPr>
        <p:spPr>
          <a:xfrm rot="10800000" flipH="1">
            <a:off x="4571816" y="3910028"/>
            <a:ext cx="400200" cy="34560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" name="Google Shape;179;p6"/>
          <p:cNvSpPr/>
          <p:nvPr/>
        </p:nvSpPr>
        <p:spPr>
          <a:xfrm flipH="1">
            <a:off x="7509528" y="4144971"/>
            <a:ext cx="755613" cy="755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 flipH="1">
            <a:off x="8133440" y="2841207"/>
            <a:ext cx="755613" cy="75561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</a:t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 flipH="1">
            <a:off x="7509528" y="1537443"/>
            <a:ext cx="755613" cy="755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/>
          </a:p>
        </p:txBody>
      </p:sp>
      <p:cxnSp>
        <p:nvCxnSpPr>
          <p:cNvPr id="182" name="Google Shape;182;p6"/>
          <p:cNvCxnSpPr>
            <a:stCxn id="181" idx="5"/>
          </p:cNvCxnSpPr>
          <p:nvPr/>
        </p:nvCxnSpPr>
        <p:spPr>
          <a:xfrm flipH="1">
            <a:off x="7219985" y="2182399"/>
            <a:ext cx="400200" cy="30510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3" name="Google Shape;183;p6"/>
          <p:cNvCxnSpPr>
            <a:stCxn id="180" idx="6"/>
          </p:cNvCxnSpPr>
          <p:nvPr/>
        </p:nvCxnSpPr>
        <p:spPr>
          <a:xfrm rot="10800000">
            <a:off x="7444640" y="3219014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4" name="Google Shape;184;p6"/>
          <p:cNvCxnSpPr>
            <a:stCxn id="179" idx="7"/>
          </p:cNvCxnSpPr>
          <p:nvPr/>
        </p:nvCxnSpPr>
        <p:spPr>
          <a:xfrm rot="10800000">
            <a:off x="7219985" y="3910028"/>
            <a:ext cx="400200" cy="34560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6"/>
          <p:cNvSpPr txBox="1"/>
          <p:nvPr/>
        </p:nvSpPr>
        <p:spPr>
          <a:xfrm>
            <a:off x="1144904" y="1226489"/>
            <a:ext cx="2736857" cy="145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67"/>
              <a:buFont typeface="Noto Sans Symbols"/>
              <a:buNone/>
            </a:pPr>
            <a:br>
              <a:rPr lang="en-US" sz="1867" b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research uses Euclidean distance, which may not accurately reflect real-world distances.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Noto Sans Symbols"/>
              <a:buNone/>
            </a:pPr>
            <a:endParaRPr sz="1333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374137" y="3945462"/>
            <a:ext cx="3447754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</a:pPr>
            <a:br>
              <a:rPr lang="en-US" sz="18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research was conducted on a small dataset. However, if dataset becomes larger, then time complexity increases exponentially that affects the real time recommendation.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Noto Sans Symbols"/>
              <a:buNone/>
            </a:pPr>
            <a:endParaRPr sz="133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6"/>
          <p:cNvSpPr txBox="1"/>
          <p:nvPr/>
        </p:nvSpPr>
        <p:spPr>
          <a:xfrm>
            <a:off x="347721" y="2740290"/>
            <a:ext cx="2842666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br>
              <a:rPr lang="en-US" sz="16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of the system does not account for travel time constraints. </a:t>
            </a:r>
            <a:endParaRPr/>
          </a:p>
        </p:txBody>
      </p:sp>
      <p:sp>
        <p:nvSpPr>
          <p:cNvPr id="188" name="Google Shape;188;p6"/>
          <p:cNvSpPr txBox="1"/>
          <p:nvPr/>
        </p:nvSpPr>
        <p:spPr>
          <a:xfrm>
            <a:off x="8336469" y="1283357"/>
            <a:ext cx="3279648" cy="105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br>
              <a:rPr lang="en-US" sz="16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 only one place to visit from their list of suggested spots.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endParaRPr sz="16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8370108" y="4000860"/>
            <a:ext cx="3279648" cy="136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br>
              <a:rPr lang="en-US" sz="16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data availability in one of this systems may affect recommendation accuracy and also Recommendations may be biassed based on the dataset used.</a:t>
            </a:r>
            <a:endParaRPr/>
          </a:p>
        </p:txBody>
      </p:sp>
      <p:sp>
        <p:nvSpPr>
          <p:cNvPr id="190" name="Google Shape;190;p6"/>
          <p:cNvSpPr txBox="1"/>
          <p:nvPr/>
        </p:nvSpPr>
        <p:spPr>
          <a:xfrm>
            <a:off x="8938050" y="2602372"/>
            <a:ext cx="2736860" cy="123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67"/>
              <a:buFont typeface="Noto Sans Symbols"/>
              <a:buNone/>
            </a:pPr>
            <a:br>
              <a:rPr lang="en-US" sz="1867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None of them considers recommending the tour plans based on the endpoint.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Noto Sans Symbols"/>
              <a:buNone/>
            </a:pPr>
            <a:endParaRPr sz="1333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>
            <a:spLocks noGrp="1"/>
          </p:cNvSpPr>
          <p:nvPr>
            <p:ph type="body" idx="1"/>
          </p:nvPr>
        </p:nvSpPr>
        <p:spPr>
          <a:xfrm>
            <a:off x="517093" y="1037544"/>
            <a:ext cx="11674907" cy="96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r>
              <a:rPr lang="en-US" sz="14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travel recommendation systems often overlook how many places travelers can visit within their time constraints. Therefore, we need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r>
              <a:rPr lang="en-US" sz="14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recommendation system that suggests the best sequential route within these constraints.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</a:pPr>
            <a:endParaRPr sz="14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7"/>
          <p:cNvSpPr txBox="1">
            <a:spLocks noGrp="1"/>
          </p:cNvSpPr>
          <p:nvPr>
            <p:ph type="title"/>
          </p:nvPr>
        </p:nvSpPr>
        <p:spPr>
          <a:xfrm>
            <a:off x="517093" y="450575"/>
            <a:ext cx="11157817" cy="54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4000"/>
          </a:p>
        </p:txBody>
      </p:sp>
      <p:sp>
        <p:nvSpPr>
          <p:cNvPr id="197" name="Google Shape;197;p7"/>
          <p:cNvSpPr/>
          <p:nvPr/>
        </p:nvSpPr>
        <p:spPr>
          <a:xfrm>
            <a:off x="508000" y="2431117"/>
            <a:ext cx="3556000" cy="3934123"/>
          </a:xfrm>
          <a:prstGeom prst="roundRect">
            <a:avLst>
              <a:gd name="adj" fmla="val 2440"/>
            </a:avLst>
          </a:prstGeom>
          <a:solidFill>
            <a:srgbClr val="A8D08C"/>
          </a:solidFill>
          <a:ln w="9525" cap="flat" cmpd="sng">
            <a:solidFill>
              <a:srgbClr val="A8D0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4308909" y="2431117"/>
            <a:ext cx="3556000" cy="3934123"/>
          </a:xfrm>
          <a:prstGeom prst="roundRect">
            <a:avLst>
              <a:gd name="adj" fmla="val 244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8109817" y="2431117"/>
            <a:ext cx="3556000" cy="3934123"/>
          </a:xfrm>
          <a:prstGeom prst="roundRect">
            <a:avLst>
              <a:gd name="adj" fmla="val 1932"/>
            </a:avLst>
          </a:prstGeom>
          <a:solidFill>
            <a:schemeClr val="accen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1638300" y="1732280"/>
            <a:ext cx="1295400" cy="1295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8D0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609601" y="3115191"/>
            <a:ext cx="3327399" cy="202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Recommending the most suitable places considering endpoint destination to ensure a fulfilling travel experience within the available time.</a:t>
            </a:r>
            <a:endParaRPr/>
          </a:p>
        </p:txBody>
      </p:sp>
      <p:sp>
        <p:nvSpPr>
          <p:cNvPr id="202" name="Google Shape;202;p7"/>
          <p:cNvSpPr/>
          <p:nvPr/>
        </p:nvSpPr>
        <p:spPr>
          <a:xfrm flipH="1">
            <a:off x="1954006" y="2050318"/>
            <a:ext cx="663989" cy="659325"/>
          </a:xfrm>
          <a:custGeom>
            <a:avLst/>
            <a:gdLst/>
            <a:ahLst/>
            <a:cxnLst/>
            <a:rect l="l" t="t" r="r" b="b"/>
            <a:pathLst>
              <a:path w="3986" h="3956" extrusionOk="0">
                <a:moveTo>
                  <a:pt x="2369" y="419"/>
                </a:moveTo>
                <a:lnTo>
                  <a:pt x="2286" y="421"/>
                </a:lnTo>
                <a:lnTo>
                  <a:pt x="2202" y="430"/>
                </a:lnTo>
                <a:lnTo>
                  <a:pt x="2120" y="444"/>
                </a:lnTo>
                <a:lnTo>
                  <a:pt x="2038" y="465"/>
                </a:lnTo>
                <a:lnTo>
                  <a:pt x="1959" y="490"/>
                </a:lnTo>
                <a:lnTo>
                  <a:pt x="1880" y="521"/>
                </a:lnTo>
                <a:lnTo>
                  <a:pt x="1803" y="559"/>
                </a:lnTo>
                <a:lnTo>
                  <a:pt x="1729" y="602"/>
                </a:lnTo>
                <a:lnTo>
                  <a:pt x="1658" y="651"/>
                </a:lnTo>
                <a:lnTo>
                  <a:pt x="1589" y="705"/>
                </a:lnTo>
                <a:lnTo>
                  <a:pt x="1524" y="765"/>
                </a:lnTo>
                <a:lnTo>
                  <a:pt x="1463" y="830"/>
                </a:lnTo>
                <a:lnTo>
                  <a:pt x="1408" y="898"/>
                </a:lnTo>
                <a:lnTo>
                  <a:pt x="1360" y="969"/>
                </a:lnTo>
                <a:lnTo>
                  <a:pt x="1316" y="1043"/>
                </a:lnTo>
                <a:lnTo>
                  <a:pt x="1278" y="1119"/>
                </a:lnTo>
                <a:lnTo>
                  <a:pt x="1246" y="1197"/>
                </a:lnTo>
                <a:lnTo>
                  <a:pt x="1221" y="1277"/>
                </a:lnTo>
                <a:lnTo>
                  <a:pt x="1200" y="1358"/>
                </a:lnTo>
                <a:lnTo>
                  <a:pt x="1186" y="1439"/>
                </a:lnTo>
                <a:lnTo>
                  <a:pt x="1177" y="1522"/>
                </a:lnTo>
                <a:lnTo>
                  <a:pt x="1175" y="1604"/>
                </a:lnTo>
                <a:lnTo>
                  <a:pt x="1177" y="1688"/>
                </a:lnTo>
                <a:lnTo>
                  <a:pt x="1186" y="1770"/>
                </a:lnTo>
                <a:lnTo>
                  <a:pt x="1200" y="1852"/>
                </a:lnTo>
                <a:lnTo>
                  <a:pt x="1221" y="1933"/>
                </a:lnTo>
                <a:lnTo>
                  <a:pt x="1246" y="2012"/>
                </a:lnTo>
                <a:lnTo>
                  <a:pt x="1278" y="2090"/>
                </a:lnTo>
                <a:lnTo>
                  <a:pt x="1316" y="2166"/>
                </a:lnTo>
                <a:lnTo>
                  <a:pt x="1360" y="2239"/>
                </a:lnTo>
                <a:lnTo>
                  <a:pt x="1408" y="2311"/>
                </a:lnTo>
                <a:lnTo>
                  <a:pt x="1463" y="2379"/>
                </a:lnTo>
                <a:lnTo>
                  <a:pt x="1524" y="2443"/>
                </a:lnTo>
                <a:lnTo>
                  <a:pt x="1589" y="2504"/>
                </a:lnTo>
                <a:lnTo>
                  <a:pt x="1658" y="2558"/>
                </a:lnTo>
                <a:lnTo>
                  <a:pt x="1729" y="2608"/>
                </a:lnTo>
                <a:lnTo>
                  <a:pt x="1803" y="2650"/>
                </a:lnTo>
                <a:lnTo>
                  <a:pt x="1880" y="2687"/>
                </a:lnTo>
                <a:lnTo>
                  <a:pt x="1959" y="2719"/>
                </a:lnTo>
                <a:lnTo>
                  <a:pt x="2038" y="2745"/>
                </a:lnTo>
                <a:lnTo>
                  <a:pt x="2120" y="2765"/>
                </a:lnTo>
                <a:lnTo>
                  <a:pt x="2202" y="2779"/>
                </a:lnTo>
                <a:lnTo>
                  <a:pt x="2286" y="2787"/>
                </a:lnTo>
                <a:lnTo>
                  <a:pt x="2369" y="2791"/>
                </a:lnTo>
                <a:lnTo>
                  <a:pt x="2453" y="2787"/>
                </a:lnTo>
                <a:lnTo>
                  <a:pt x="2536" y="2779"/>
                </a:lnTo>
                <a:lnTo>
                  <a:pt x="2618" y="2765"/>
                </a:lnTo>
                <a:lnTo>
                  <a:pt x="2700" y="2745"/>
                </a:lnTo>
                <a:lnTo>
                  <a:pt x="2780" y="2719"/>
                </a:lnTo>
                <a:lnTo>
                  <a:pt x="2858" y="2687"/>
                </a:lnTo>
                <a:lnTo>
                  <a:pt x="2934" y="2650"/>
                </a:lnTo>
                <a:lnTo>
                  <a:pt x="3009" y="2608"/>
                </a:lnTo>
                <a:lnTo>
                  <a:pt x="3080" y="2558"/>
                </a:lnTo>
                <a:lnTo>
                  <a:pt x="3148" y="2504"/>
                </a:lnTo>
                <a:lnTo>
                  <a:pt x="3214" y="2443"/>
                </a:lnTo>
                <a:lnTo>
                  <a:pt x="3275" y="2379"/>
                </a:lnTo>
                <a:lnTo>
                  <a:pt x="3330" y="2311"/>
                </a:lnTo>
                <a:lnTo>
                  <a:pt x="3378" y="2239"/>
                </a:lnTo>
                <a:lnTo>
                  <a:pt x="3422" y="2166"/>
                </a:lnTo>
                <a:lnTo>
                  <a:pt x="3460" y="2090"/>
                </a:lnTo>
                <a:lnTo>
                  <a:pt x="3491" y="2012"/>
                </a:lnTo>
                <a:lnTo>
                  <a:pt x="3517" y="1933"/>
                </a:lnTo>
                <a:lnTo>
                  <a:pt x="3538" y="1852"/>
                </a:lnTo>
                <a:lnTo>
                  <a:pt x="3552" y="1770"/>
                </a:lnTo>
                <a:lnTo>
                  <a:pt x="3561" y="1688"/>
                </a:lnTo>
                <a:lnTo>
                  <a:pt x="3563" y="1604"/>
                </a:lnTo>
                <a:lnTo>
                  <a:pt x="3561" y="1522"/>
                </a:lnTo>
                <a:lnTo>
                  <a:pt x="3552" y="1439"/>
                </a:lnTo>
                <a:lnTo>
                  <a:pt x="3538" y="1358"/>
                </a:lnTo>
                <a:lnTo>
                  <a:pt x="3517" y="1277"/>
                </a:lnTo>
                <a:lnTo>
                  <a:pt x="3491" y="1197"/>
                </a:lnTo>
                <a:lnTo>
                  <a:pt x="3460" y="1119"/>
                </a:lnTo>
                <a:lnTo>
                  <a:pt x="3422" y="1043"/>
                </a:lnTo>
                <a:lnTo>
                  <a:pt x="3378" y="969"/>
                </a:lnTo>
                <a:lnTo>
                  <a:pt x="3330" y="898"/>
                </a:lnTo>
                <a:lnTo>
                  <a:pt x="3275" y="830"/>
                </a:lnTo>
                <a:lnTo>
                  <a:pt x="3214" y="765"/>
                </a:lnTo>
                <a:lnTo>
                  <a:pt x="3148" y="705"/>
                </a:lnTo>
                <a:lnTo>
                  <a:pt x="3080" y="651"/>
                </a:lnTo>
                <a:lnTo>
                  <a:pt x="3009" y="602"/>
                </a:lnTo>
                <a:lnTo>
                  <a:pt x="2934" y="559"/>
                </a:lnTo>
                <a:lnTo>
                  <a:pt x="2858" y="521"/>
                </a:lnTo>
                <a:lnTo>
                  <a:pt x="2780" y="490"/>
                </a:lnTo>
                <a:lnTo>
                  <a:pt x="2700" y="465"/>
                </a:lnTo>
                <a:lnTo>
                  <a:pt x="2618" y="444"/>
                </a:lnTo>
                <a:lnTo>
                  <a:pt x="2536" y="430"/>
                </a:lnTo>
                <a:lnTo>
                  <a:pt x="2453" y="421"/>
                </a:lnTo>
                <a:lnTo>
                  <a:pt x="2369" y="419"/>
                </a:lnTo>
                <a:close/>
                <a:moveTo>
                  <a:pt x="2369" y="0"/>
                </a:moveTo>
                <a:lnTo>
                  <a:pt x="2465" y="2"/>
                </a:lnTo>
                <a:lnTo>
                  <a:pt x="2560" y="11"/>
                </a:lnTo>
                <a:lnTo>
                  <a:pt x="2655" y="24"/>
                </a:lnTo>
                <a:lnTo>
                  <a:pt x="2748" y="45"/>
                </a:lnTo>
                <a:lnTo>
                  <a:pt x="2842" y="69"/>
                </a:lnTo>
                <a:lnTo>
                  <a:pt x="2933" y="100"/>
                </a:lnTo>
                <a:lnTo>
                  <a:pt x="3023" y="136"/>
                </a:lnTo>
                <a:lnTo>
                  <a:pt x="3111" y="177"/>
                </a:lnTo>
                <a:lnTo>
                  <a:pt x="3197" y="224"/>
                </a:lnTo>
                <a:lnTo>
                  <a:pt x="3280" y="278"/>
                </a:lnTo>
                <a:lnTo>
                  <a:pt x="3360" y="335"/>
                </a:lnTo>
                <a:lnTo>
                  <a:pt x="3438" y="399"/>
                </a:lnTo>
                <a:lnTo>
                  <a:pt x="3513" y="469"/>
                </a:lnTo>
                <a:lnTo>
                  <a:pt x="3583" y="543"/>
                </a:lnTo>
                <a:lnTo>
                  <a:pt x="3647" y="620"/>
                </a:lnTo>
                <a:lnTo>
                  <a:pt x="3705" y="700"/>
                </a:lnTo>
                <a:lnTo>
                  <a:pt x="3759" y="783"/>
                </a:lnTo>
                <a:lnTo>
                  <a:pt x="3806" y="868"/>
                </a:lnTo>
                <a:lnTo>
                  <a:pt x="3849" y="956"/>
                </a:lnTo>
                <a:lnTo>
                  <a:pt x="3885" y="1045"/>
                </a:lnTo>
                <a:lnTo>
                  <a:pt x="3916" y="1136"/>
                </a:lnTo>
                <a:lnTo>
                  <a:pt x="3941" y="1228"/>
                </a:lnTo>
                <a:lnTo>
                  <a:pt x="3961" y="1321"/>
                </a:lnTo>
                <a:lnTo>
                  <a:pt x="3974" y="1415"/>
                </a:lnTo>
                <a:lnTo>
                  <a:pt x="3983" y="1510"/>
                </a:lnTo>
                <a:lnTo>
                  <a:pt x="3986" y="1604"/>
                </a:lnTo>
                <a:lnTo>
                  <a:pt x="3983" y="1700"/>
                </a:lnTo>
                <a:lnTo>
                  <a:pt x="3974" y="1794"/>
                </a:lnTo>
                <a:lnTo>
                  <a:pt x="3961" y="1888"/>
                </a:lnTo>
                <a:lnTo>
                  <a:pt x="3941" y="1981"/>
                </a:lnTo>
                <a:lnTo>
                  <a:pt x="3916" y="2074"/>
                </a:lnTo>
                <a:lnTo>
                  <a:pt x="3885" y="2165"/>
                </a:lnTo>
                <a:lnTo>
                  <a:pt x="3849" y="2254"/>
                </a:lnTo>
                <a:lnTo>
                  <a:pt x="3806" y="2341"/>
                </a:lnTo>
                <a:lnTo>
                  <a:pt x="3759" y="2426"/>
                </a:lnTo>
                <a:lnTo>
                  <a:pt x="3705" y="2509"/>
                </a:lnTo>
                <a:lnTo>
                  <a:pt x="3647" y="2589"/>
                </a:lnTo>
                <a:lnTo>
                  <a:pt x="3583" y="2667"/>
                </a:lnTo>
                <a:lnTo>
                  <a:pt x="3513" y="2740"/>
                </a:lnTo>
                <a:lnTo>
                  <a:pt x="3434" y="2813"/>
                </a:lnTo>
                <a:lnTo>
                  <a:pt x="3353" y="2879"/>
                </a:lnTo>
                <a:lnTo>
                  <a:pt x="3269" y="2941"/>
                </a:lnTo>
                <a:lnTo>
                  <a:pt x="3181" y="2995"/>
                </a:lnTo>
                <a:lnTo>
                  <a:pt x="3092" y="3043"/>
                </a:lnTo>
                <a:lnTo>
                  <a:pt x="3000" y="3086"/>
                </a:lnTo>
                <a:lnTo>
                  <a:pt x="2906" y="3121"/>
                </a:lnTo>
                <a:lnTo>
                  <a:pt x="2812" y="3151"/>
                </a:lnTo>
                <a:lnTo>
                  <a:pt x="2715" y="3175"/>
                </a:lnTo>
                <a:lnTo>
                  <a:pt x="2618" y="3192"/>
                </a:lnTo>
                <a:lnTo>
                  <a:pt x="2520" y="3204"/>
                </a:lnTo>
                <a:lnTo>
                  <a:pt x="2421" y="3209"/>
                </a:lnTo>
                <a:lnTo>
                  <a:pt x="2323" y="3209"/>
                </a:lnTo>
                <a:lnTo>
                  <a:pt x="2224" y="3202"/>
                </a:lnTo>
                <a:lnTo>
                  <a:pt x="2126" y="3188"/>
                </a:lnTo>
                <a:lnTo>
                  <a:pt x="2028" y="3169"/>
                </a:lnTo>
                <a:lnTo>
                  <a:pt x="1932" y="3144"/>
                </a:lnTo>
                <a:lnTo>
                  <a:pt x="1836" y="3112"/>
                </a:lnTo>
                <a:lnTo>
                  <a:pt x="1743" y="3075"/>
                </a:lnTo>
                <a:lnTo>
                  <a:pt x="1650" y="3031"/>
                </a:lnTo>
                <a:lnTo>
                  <a:pt x="1560" y="2982"/>
                </a:lnTo>
                <a:lnTo>
                  <a:pt x="1558" y="2981"/>
                </a:lnTo>
                <a:lnTo>
                  <a:pt x="1550" y="2977"/>
                </a:lnTo>
                <a:lnTo>
                  <a:pt x="1540" y="2975"/>
                </a:lnTo>
                <a:lnTo>
                  <a:pt x="1526" y="2972"/>
                </a:lnTo>
                <a:lnTo>
                  <a:pt x="1510" y="2975"/>
                </a:lnTo>
                <a:lnTo>
                  <a:pt x="1495" y="2981"/>
                </a:lnTo>
                <a:lnTo>
                  <a:pt x="1478" y="2993"/>
                </a:lnTo>
                <a:lnTo>
                  <a:pt x="654" y="3810"/>
                </a:lnTo>
                <a:lnTo>
                  <a:pt x="615" y="3846"/>
                </a:lnTo>
                <a:lnTo>
                  <a:pt x="574" y="3876"/>
                </a:lnTo>
                <a:lnTo>
                  <a:pt x="533" y="3903"/>
                </a:lnTo>
                <a:lnTo>
                  <a:pt x="489" y="3924"/>
                </a:lnTo>
                <a:lnTo>
                  <a:pt x="444" y="3940"/>
                </a:lnTo>
                <a:lnTo>
                  <a:pt x="400" y="3951"/>
                </a:lnTo>
                <a:lnTo>
                  <a:pt x="355" y="3956"/>
                </a:lnTo>
                <a:lnTo>
                  <a:pt x="311" y="3956"/>
                </a:lnTo>
                <a:lnTo>
                  <a:pt x="269" y="3950"/>
                </a:lnTo>
                <a:lnTo>
                  <a:pt x="227" y="3939"/>
                </a:lnTo>
                <a:lnTo>
                  <a:pt x="187" y="3921"/>
                </a:lnTo>
                <a:lnTo>
                  <a:pt x="150" y="3898"/>
                </a:lnTo>
                <a:lnTo>
                  <a:pt x="114" y="3868"/>
                </a:lnTo>
                <a:lnTo>
                  <a:pt x="90" y="3843"/>
                </a:lnTo>
                <a:lnTo>
                  <a:pt x="60" y="3808"/>
                </a:lnTo>
                <a:lnTo>
                  <a:pt x="35" y="3770"/>
                </a:lnTo>
                <a:lnTo>
                  <a:pt x="17" y="3732"/>
                </a:lnTo>
                <a:lnTo>
                  <a:pt x="6" y="3689"/>
                </a:lnTo>
                <a:lnTo>
                  <a:pt x="0" y="3647"/>
                </a:lnTo>
                <a:lnTo>
                  <a:pt x="0" y="3604"/>
                </a:lnTo>
                <a:lnTo>
                  <a:pt x="6" y="3560"/>
                </a:lnTo>
                <a:lnTo>
                  <a:pt x="17" y="3515"/>
                </a:lnTo>
                <a:lnTo>
                  <a:pt x="33" y="3472"/>
                </a:lnTo>
                <a:lnTo>
                  <a:pt x="55" y="3429"/>
                </a:lnTo>
                <a:lnTo>
                  <a:pt x="80" y="3386"/>
                </a:lnTo>
                <a:lnTo>
                  <a:pt x="112" y="3345"/>
                </a:lnTo>
                <a:lnTo>
                  <a:pt x="147" y="3307"/>
                </a:lnTo>
                <a:lnTo>
                  <a:pt x="150" y="3304"/>
                </a:lnTo>
                <a:lnTo>
                  <a:pt x="157" y="3298"/>
                </a:lnTo>
                <a:lnTo>
                  <a:pt x="168" y="3287"/>
                </a:lnTo>
                <a:lnTo>
                  <a:pt x="182" y="3273"/>
                </a:lnTo>
                <a:lnTo>
                  <a:pt x="201" y="3253"/>
                </a:lnTo>
                <a:lnTo>
                  <a:pt x="223" y="3233"/>
                </a:lnTo>
                <a:lnTo>
                  <a:pt x="247" y="3208"/>
                </a:lnTo>
                <a:lnTo>
                  <a:pt x="275" y="3180"/>
                </a:lnTo>
                <a:lnTo>
                  <a:pt x="305" y="3151"/>
                </a:lnTo>
                <a:lnTo>
                  <a:pt x="337" y="3118"/>
                </a:lnTo>
                <a:lnTo>
                  <a:pt x="371" y="3084"/>
                </a:lnTo>
                <a:lnTo>
                  <a:pt x="407" y="3049"/>
                </a:lnTo>
                <a:lnTo>
                  <a:pt x="444" y="3012"/>
                </a:lnTo>
                <a:lnTo>
                  <a:pt x="483" y="2975"/>
                </a:lnTo>
                <a:lnTo>
                  <a:pt x="522" y="2935"/>
                </a:lnTo>
                <a:lnTo>
                  <a:pt x="562" y="2896"/>
                </a:lnTo>
                <a:lnTo>
                  <a:pt x="601" y="2856"/>
                </a:lnTo>
                <a:lnTo>
                  <a:pt x="641" y="2818"/>
                </a:lnTo>
                <a:lnTo>
                  <a:pt x="680" y="2778"/>
                </a:lnTo>
                <a:lnTo>
                  <a:pt x="719" y="2739"/>
                </a:lnTo>
                <a:lnTo>
                  <a:pt x="756" y="2702"/>
                </a:lnTo>
                <a:lnTo>
                  <a:pt x="793" y="2666"/>
                </a:lnTo>
                <a:lnTo>
                  <a:pt x="828" y="2631"/>
                </a:lnTo>
                <a:lnTo>
                  <a:pt x="862" y="2598"/>
                </a:lnTo>
                <a:lnTo>
                  <a:pt x="894" y="2567"/>
                </a:lnTo>
                <a:lnTo>
                  <a:pt x="923" y="2538"/>
                </a:lnTo>
                <a:lnTo>
                  <a:pt x="949" y="2511"/>
                </a:lnTo>
                <a:lnTo>
                  <a:pt x="973" y="2488"/>
                </a:lnTo>
                <a:lnTo>
                  <a:pt x="985" y="2472"/>
                </a:lnTo>
                <a:lnTo>
                  <a:pt x="990" y="2455"/>
                </a:lnTo>
                <a:lnTo>
                  <a:pt x="991" y="2441"/>
                </a:lnTo>
                <a:lnTo>
                  <a:pt x="990" y="2428"/>
                </a:lnTo>
                <a:lnTo>
                  <a:pt x="986" y="2417"/>
                </a:lnTo>
                <a:lnTo>
                  <a:pt x="984" y="2410"/>
                </a:lnTo>
                <a:lnTo>
                  <a:pt x="983" y="2407"/>
                </a:lnTo>
                <a:lnTo>
                  <a:pt x="932" y="2318"/>
                </a:lnTo>
                <a:lnTo>
                  <a:pt x="888" y="2226"/>
                </a:lnTo>
                <a:lnTo>
                  <a:pt x="850" y="2133"/>
                </a:lnTo>
                <a:lnTo>
                  <a:pt x="818" y="2039"/>
                </a:lnTo>
                <a:lnTo>
                  <a:pt x="793" y="1942"/>
                </a:lnTo>
                <a:lnTo>
                  <a:pt x="773" y="1846"/>
                </a:lnTo>
                <a:lnTo>
                  <a:pt x="760" y="1749"/>
                </a:lnTo>
                <a:lnTo>
                  <a:pt x="754" y="1650"/>
                </a:lnTo>
                <a:lnTo>
                  <a:pt x="753" y="1552"/>
                </a:lnTo>
                <a:lnTo>
                  <a:pt x="758" y="1455"/>
                </a:lnTo>
                <a:lnTo>
                  <a:pt x="770" y="1357"/>
                </a:lnTo>
                <a:lnTo>
                  <a:pt x="788" y="1260"/>
                </a:lnTo>
                <a:lnTo>
                  <a:pt x="811" y="1165"/>
                </a:lnTo>
                <a:lnTo>
                  <a:pt x="842" y="1071"/>
                </a:lnTo>
                <a:lnTo>
                  <a:pt x="878" y="978"/>
                </a:lnTo>
                <a:lnTo>
                  <a:pt x="921" y="887"/>
                </a:lnTo>
                <a:lnTo>
                  <a:pt x="969" y="798"/>
                </a:lnTo>
                <a:lnTo>
                  <a:pt x="1024" y="711"/>
                </a:lnTo>
                <a:lnTo>
                  <a:pt x="1085" y="628"/>
                </a:lnTo>
                <a:lnTo>
                  <a:pt x="1152" y="547"/>
                </a:lnTo>
                <a:lnTo>
                  <a:pt x="1226" y="469"/>
                </a:lnTo>
                <a:lnTo>
                  <a:pt x="1300" y="399"/>
                </a:lnTo>
                <a:lnTo>
                  <a:pt x="1378" y="335"/>
                </a:lnTo>
                <a:lnTo>
                  <a:pt x="1458" y="278"/>
                </a:lnTo>
                <a:lnTo>
                  <a:pt x="1542" y="224"/>
                </a:lnTo>
                <a:lnTo>
                  <a:pt x="1627" y="177"/>
                </a:lnTo>
                <a:lnTo>
                  <a:pt x="1716" y="136"/>
                </a:lnTo>
                <a:lnTo>
                  <a:pt x="1806" y="100"/>
                </a:lnTo>
                <a:lnTo>
                  <a:pt x="1897" y="69"/>
                </a:lnTo>
                <a:lnTo>
                  <a:pt x="1989" y="45"/>
                </a:lnTo>
                <a:lnTo>
                  <a:pt x="2083" y="24"/>
                </a:lnTo>
                <a:lnTo>
                  <a:pt x="2178" y="11"/>
                </a:lnTo>
                <a:lnTo>
                  <a:pt x="2274" y="2"/>
                </a:lnTo>
                <a:lnTo>
                  <a:pt x="23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5439209" y="1732280"/>
            <a:ext cx="1295400" cy="1295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4423211" y="3115191"/>
            <a:ext cx="3327399" cy="161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travel routes and sequences for visiting multiple places within the given time constraints. </a:t>
            </a:r>
            <a:endParaRPr/>
          </a:p>
        </p:txBody>
      </p:sp>
      <p:sp>
        <p:nvSpPr>
          <p:cNvPr id="205" name="Google Shape;205;p7"/>
          <p:cNvSpPr/>
          <p:nvPr/>
        </p:nvSpPr>
        <p:spPr>
          <a:xfrm>
            <a:off x="9240119" y="1732280"/>
            <a:ext cx="1295400" cy="1295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8224121" y="3115191"/>
            <a:ext cx="3327399" cy="161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Suggesting an optimal sequence of places to visit based on the user's starting point, ending point, and available time. </a:t>
            </a:r>
            <a:endParaRPr/>
          </a:p>
        </p:txBody>
      </p:sp>
      <p:grpSp>
        <p:nvGrpSpPr>
          <p:cNvPr id="207" name="Google Shape;207;p7"/>
          <p:cNvGrpSpPr/>
          <p:nvPr/>
        </p:nvGrpSpPr>
        <p:grpSpPr>
          <a:xfrm>
            <a:off x="5725989" y="2096347"/>
            <a:ext cx="721835" cy="567267"/>
            <a:chOff x="-650875" y="1612900"/>
            <a:chExt cx="1482725" cy="1165226"/>
          </a:xfrm>
        </p:grpSpPr>
        <p:sp>
          <p:nvSpPr>
            <p:cNvPr id="208" name="Google Shape;208;p7"/>
            <p:cNvSpPr/>
            <p:nvPr/>
          </p:nvSpPr>
          <p:spPr>
            <a:xfrm>
              <a:off x="-650875" y="1612900"/>
              <a:ext cx="1165225" cy="952500"/>
            </a:xfrm>
            <a:custGeom>
              <a:avLst/>
              <a:gdLst/>
              <a:ahLst/>
              <a:cxnLst/>
              <a:rect l="l" t="t" r="r" b="b"/>
              <a:pathLst>
                <a:path w="2936" h="2402" extrusionOk="0">
                  <a:moveTo>
                    <a:pt x="1468" y="266"/>
                  </a:moveTo>
                  <a:lnTo>
                    <a:pt x="1364" y="270"/>
                  </a:lnTo>
                  <a:lnTo>
                    <a:pt x="1260" y="279"/>
                  </a:lnTo>
                  <a:lnTo>
                    <a:pt x="1160" y="294"/>
                  </a:lnTo>
                  <a:lnTo>
                    <a:pt x="1062" y="315"/>
                  </a:lnTo>
                  <a:lnTo>
                    <a:pt x="965" y="341"/>
                  </a:lnTo>
                  <a:lnTo>
                    <a:pt x="871" y="375"/>
                  </a:lnTo>
                  <a:lnTo>
                    <a:pt x="795" y="407"/>
                  </a:lnTo>
                  <a:lnTo>
                    <a:pt x="723" y="443"/>
                  </a:lnTo>
                  <a:lnTo>
                    <a:pt x="655" y="482"/>
                  </a:lnTo>
                  <a:lnTo>
                    <a:pt x="592" y="524"/>
                  </a:lnTo>
                  <a:lnTo>
                    <a:pt x="533" y="569"/>
                  </a:lnTo>
                  <a:lnTo>
                    <a:pt x="480" y="618"/>
                  </a:lnTo>
                  <a:lnTo>
                    <a:pt x="431" y="669"/>
                  </a:lnTo>
                  <a:lnTo>
                    <a:pt x="387" y="723"/>
                  </a:lnTo>
                  <a:lnTo>
                    <a:pt x="351" y="777"/>
                  </a:lnTo>
                  <a:lnTo>
                    <a:pt x="320" y="833"/>
                  </a:lnTo>
                  <a:lnTo>
                    <a:pt x="297" y="890"/>
                  </a:lnTo>
                  <a:lnTo>
                    <a:pt x="280" y="948"/>
                  </a:lnTo>
                  <a:lnTo>
                    <a:pt x="270" y="1007"/>
                  </a:lnTo>
                  <a:lnTo>
                    <a:pt x="267" y="1067"/>
                  </a:lnTo>
                  <a:lnTo>
                    <a:pt x="270" y="1124"/>
                  </a:lnTo>
                  <a:lnTo>
                    <a:pt x="279" y="1180"/>
                  </a:lnTo>
                  <a:lnTo>
                    <a:pt x="295" y="1235"/>
                  </a:lnTo>
                  <a:lnTo>
                    <a:pt x="317" y="1290"/>
                  </a:lnTo>
                  <a:lnTo>
                    <a:pt x="344" y="1344"/>
                  </a:lnTo>
                  <a:lnTo>
                    <a:pt x="378" y="1398"/>
                  </a:lnTo>
                  <a:lnTo>
                    <a:pt x="416" y="1449"/>
                  </a:lnTo>
                  <a:lnTo>
                    <a:pt x="461" y="1499"/>
                  </a:lnTo>
                  <a:lnTo>
                    <a:pt x="511" y="1545"/>
                  </a:lnTo>
                  <a:lnTo>
                    <a:pt x="565" y="1589"/>
                  </a:lnTo>
                  <a:lnTo>
                    <a:pt x="624" y="1632"/>
                  </a:lnTo>
                  <a:lnTo>
                    <a:pt x="689" y="1672"/>
                  </a:lnTo>
                  <a:lnTo>
                    <a:pt x="891" y="1789"/>
                  </a:lnTo>
                  <a:lnTo>
                    <a:pt x="818" y="1964"/>
                  </a:lnTo>
                  <a:lnTo>
                    <a:pt x="885" y="1923"/>
                  </a:lnTo>
                  <a:lnTo>
                    <a:pt x="947" y="1883"/>
                  </a:lnTo>
                  <a:lnTo>
                    <a:pt x="1039" y="1819"/>
                  </a:lnTo>
                  <a:lnTo>
                    <a:pt x="1149" y="1839"/>
                  </a:lnTo>
                  <a:lnTo>
                    <a:pt x="1257" y="1855"/>
                  </a:lnTo>
                  <a:lnTo>
                    <a:pt x="1364" y="1865"/>
                  </a:lnTo>
                  <a:lnTo>
                    <a:pt x="1468" y="1868"/>
                  </a:lnTo>
                  <a:lnTo>
                    <a:pt x="1574" y="1865"/>
                  </a:lnTo>
                  <a:lnTo>
                    <a:pt x="1677" y="1856"/>
                  </a:lnTo>
                  <a:lnTo>
                    <a:pt x="1777" y="1841"/>
                  </a:lnTo>
                  <a:lnTo>
                    <a:pt x="1875" y="1820"/>
                  </a:lnTo>
                  <a:lnTo>
                    <a:pt x="1971" y="1794"/>
                  </a:lnTo>
                  <a:lnTo>
                    <a:pt x="2065" y="1760"/>
                  </a:lnTo>
                  <a:lnTo>
                    <a:pt x="2142" y="1728"/>
                  </a:lnTo>
                  <a:lnTo>
                    <a:pt x="2215" y="1691"/>
                  </a:lnTo>
                  <a:lnTo>
                    <a:pt x="2282" y="1653"/>
                  </a:lnTo>
                  <a:lnTo>
                    <a:pt x="2345" y="1611"/>
                  </a:lnTo>
                  <a:lnTo>
                    <a:pt x="2403" y="1566"/>
                  </a:lnTo>
                  <a:lnTo>
                    <a:pt x="2457" y="1517"/>
                  </a:lnTo>
                  <a:lnTo>
                    <a:pt x="2506" y="1466"/>
                  </a:lnTo>
                  <a:lnTo>
                    <a:pt x="2549" y="1412"/>
                  </a:lnTo>
                  <a:lnTo>
                    <a:pt x="2586" y="1358"/>
                  </a:lnTo>
                  <a:lnTo>
                    <a:pt x="2616" y="1302"/>
                  </a:lnTo>
                  <a:lnTo>
                    <a:pt x="2640" y="1244"/>
                  </a:lnTo>
                  <a:lnTo>
                    <a:pt x="2656" y="1187"/>
                  </a:lnTo>
                  <a:lnTo>
                    <a:pt x="2666" y="1128"/>
                  </a:lnTo>
                  <a:lnTo>
                    <a:pt x="2670" y="1067"/>
                  </a:lnTo>
                  <a:lnTo>
                    <a:pt x="2666" y="1007"/>
                  </a:lnTo>
                  <a:lnTo>
                    <a:pt x="2656" y="948"/>
                  </a:lnTo>
                  <a:lnTo>
                    <a:pt x="2640" y="890"/>
                  </a:lnTo>
                  <a:lnTo>
                    <a:pt x="2616" y="833"/>
                  </a:lnTo>
                  <a:lnTo>
                    <a:pt x="2586" y="777"/>
                  </a:lnTo>
                  <a:lnTo>
                    <a:pt x="2549" y="723"/>
                  </a:lnTo>
                  <a:lnTo>
                    <a:pt x="2506" y="669"/>
                  </a:lnTo>
                  <a:lnTo>
                    <a:pt x="2457" y="618"/>
                  </a:lnTo>
                  <a:lnTo>
                    <a:pt x="2403" y="569"/>
                  </a:lnTo>
                  <a:lnTo>
                    <a:pt x="2345" y="524"/>
                  </a:lnTo>
                  <a:lnTo>
                    <a:pt x="2282" y="482"/>
                  </a:lnTo>
                  <a:lnTo>
                    <a:pt x="2215" y="443"/>
                  </a:lnTo>
                  <a:lnTo>
                    <a:pt x="2142" y="407"/>
                  </a:lnTo>
                  <a:lnTo>
                    <a:pt x="2065" y="375"/>
                  </a:lnTo>
                  <a:lnTo>
                    <a:pt x="1971" y="341"/>
                  </a:lnTo>
                  <a:lnTo>
                    <a:pt x="1875" y="315"/>
                  </a:lnTo>
                  <a:lnTo>
                    <a:pt x="1777" y="294"/>
                  </a:lnTo>
                  <a:lnTo>
                    <a:pt x="1677" y="279"/>
                  </a:lnTo>
                  <a:lnTo>
                    <a:pt x="1574" y="270"/>
                  </a:lnTo>
                  <a:lnTo>
                    <a:pt x="1468" y="266"/>
                  </a:lnTo>
                  <a:close/>
                  <a:moveTo>
                    <a:pt x="1468" y="0"/>
                  </a:moveTo>
                  <a:lnTo>
                    <a:pt x="1468" y="0"/>
                  </a:lnTo>
                  <a:lnTo>
                    <a:pt x="1582" y="2"/>
                  </a:lnTo>
                  <a:lnTo>
                    <a:pt x="1692" y="11"/>
                  </a:lnTo>
                  <a:lnTo>
                    <a:pt x="1799" y="26"/>
                  </a:lnTo>
                  <a:lnTo>
                    <a:pt x="1904" y="46"/>
                  </a:lnTo>
                  <a:lnTo>
                    <a:pt x="2007" y="72"/>
                  </a:lnTo>
                  <a:lnTo>
                    <a:pt x="2108" y="104"/>
                  </a:lnTo>
                  <a:lnTo>
                    <a:pt x="2206" y="143"/>
                  </a:lnTo>
                  <a:lnTo>
                    <a:pt x="2288" y="180"/>
                  </a:lnTo>
                  <a:lnTo>
                    <a:pt x="2367" y="220"/>
                  </a:lnTo>
                  <a:lnTo>
                    <a:pt x="2439" y="264"/>
                  </a:lnTo>
                  <a:lnTo>
                    <a:pt x="2508" y="311"/>
                  </a:lnTo>
                  <a:lnTo>
                    <a:pt x="2573" y="362"/>
                  </a:lnTo>
                  <a:lnTo>
                    <a:pt x="2633" y="415"/>
                  </a:lnTo>
                  <a:lnTo>
                    <a:pt x="2689" y="472"/>
                  </a:lnTo>
                  <a:lnTo>
                    <a:pt x="2741" y="532"/>
                  </a:lnTo>
                  <a:lnTo>
                    <a:pt x="2786" y="593"/>
                  </a:lnTo>
                  <a:lnTo>
                    <a:pt x="2826" y="657"/>
                  </a:lnTo>
                  <a:lnTo>
                    <a:pt x="2860" y="723"/>
                  </a:lnTo>
                  <a:lnTo>
                    <a:pt x="2887" y="788"/>
                  </a:lnTo>
                  <a:lnTo>
                    <a:pt x="2909" y="856"/>
                  </a:lnTo>
                  <a:lnTo>
                    <a:pt x="2925" y="926"/>
                  </a:lnTo>
                  <a:lnTo>
                    <a:pt x="2934" y="996"/>
                  </a:lnTo>
                  <a:lnTo>
                    <a:pt x="2936" y="1067"/>
                  </a:lnTo>
                  <a:lnTo>
                    <a:pt x="2934" y="1139"/>
                  </a:lnTo>
                  <a:lnTo>
                    <a:pt x="2925" y="1209"/>
                  </a:lnTo>
                  <a:lnTo>
                    <a:pt x="2909" y="1278"/>
                  </a:lnTo>
                  <a:lnTo>
                    <a:pt x="2887" y="1347"/>
                  </a:lnTo>
                  <a:lnTo>
                    <a:pt x="2860" y="1412"/>
                  </a:lnTo>
                  <a:lnTo>
                    <a:pt x="2826" y="1478"/>
                  </a:lnTo>
                  <a:lnTo>
                    <a:pt x="2786" y="1542"/>
                  </a:lnTo>
                  <a:lnTo>
                    <a:pt x="2741" y="1603"/>
                  </a:lnTo>
                  <a:lnTo>
                    <a:pt x="2689" y="1663"/>
                  </a:lnTo>
                  <a:lnTo>
                    <a:pt x="2633" y="1720"/>
                  </a:lnTo>
                  <a:lnTo>
                    <a:pt x="2573" y="1773"/>
                  </a:lnTo>
                  <a:lnTo>
                    <a:pt x="2508" y="1824"/>
                  </a:lnTo>
                  <a:lnTo>
                    <a:pt x="2439" y="1871"/>
                  </a:lnTo>
                  <a:lnTo>
                    <a:pt x="2367" y="1915"/>
                  </a:lnTo>
                  <a:lnTo>
                    <a:pt x="2288" y="1955"/>
                  </a:lnTo>
                  <a:lnTo>
                    <a:pt x="2206" y="1992"/>
                  </a:lnTo>
                  <a:lnTo>
                    <a:pt x="2108" y="2031"/>
                  </a:lnTo>
                  <a:lnTo>
                    <a:pt x="2007" y="2062"/>
                  </a:lnTo>
                  <a:lnTo>
                    <a:pt x="1904" y="2089"/>
                  </a:lnTo>
                  <a:lnTo>
                    <a:pt x="1799" y="2109"/>
                  </a:lnTo>
                  <a:lnTo>
                    <a:pt x="1692" y="2124"/>
                  </a:lnTo>
                  <a:lnTo>
                    <a:pt x="1580" y="2133"/>
                  </a:lnTo>
                  <a:lnTo>
                    <a:pt x="1468" y="2135"/>
                  </a:lnTo>
                  <a:lnTo>
                    <a:pt x="1378" y="2133"/>
                  </a:lnTo>
                  <a:lnTo>
                    <a:pt x="1287" y="2127"/>
                  </a:lnTo>
                  <a:lnTo>
                    <a:pt x="1195" y="2117"/>
                  </a:lnTo>
                  <a:lnTo>
                    <a:pt x="1102" y="2102"/>
                  </a:lnTo>
                  <a:lnTo>
                    <a:pt x="1013" y="2160"/>
                  </a:lnTo>
                  <a:lnTo>
                    <a:pt x="922" y="2213"/>
                  </a:lnTo>
                  <a:lnTo>
                    <a:pt x="827" y="2260"/>
                  </a:lnTo>
                  <a:lnTo>
                    <a:pt x="728" y="2302"/>
                  </a:lnTo>
                  <a:lnTo>
                    <a:pt x="626" y="2338"/>
                  </a:lnTo>
                  <a:lnTo>
                    <a:pt x="522" y="2369"/>
                  </a:lnTo>
                  <a:lnTo>
                    <a:pt x="469" y="2381"/>
                  </a:lnTo>
                  <a:lnTo>
                    <a:pt x="408" y="2391"/>
                  </a:lnTo>
                  <a:lnTo>
                    <a:pt x="343" y="2402"/>
                  </a:lnTo>
                  <a:lnTo>
                    <a:pt x="336" y="2402"/>
                  </a:lnTo>
                  <a:lnTo>
                    <a:pt x="321" y="2401"/>
                  </a:lnTo>
                  <a:lnTo>
                    <a:pt x="306" y="2395"/>
                  </a:lnTo>
                  <a:lnTo>
                    <a:pt x="293" y="2386"/>
                  </a:lnTo>
                  <a:lnTo>
                    <a:pt x="281" y="2373"/>
                  </a:lnTo>
                  <a:lnTo>
                    <a:pt x="273" y="2359"/>
                  </a:lnTo>
                  <a:lnTo>
                    <a:pt x="269" y="2342"/>
                  </a:lnTo>
                  <a:lnTo>
                    <a:pt x="268" y="2335"/>
                  </a:lnTo>
                  <a:lnTo>
                    <a:pt x="267" y="2328"/>
                  </a:lnTo>
                  <a:lnTo>
                    <a:pt x="268" y="2321"/>
                  </a:lnTo>
                  <a:lnTo>
                    <a:pt x="268" y="2314"/>
                  </a:lnTo>
                  <a:lnTo>
                    <a:pt x="270" y="2309"/>
                  </a:lnTo>
                  <a:lnTo>
                    <a:pt x="272" y="2302"/>
                  </a:lnTo>
                  <a:lnTo>
                    <a:pt x="277" y="2292"/>
                  </a:lnTo>
                  <a:lnTo>
                    <a:pt x="278" y="2292"/>
                  </a:lnTo>
                  <a:lnTo>
                    <a:pt x="279" y="2291"/>
                  </a:lnTo>
                  <a:lnTo>
                    <a:pt x="280" y="2288"/>
                  </a:lnTo>
                  <a:lnTo>
                    <a:pt x="283" y="2285"/>
                  </a:lnTo>
                  <a:lnTo>
                    <a:pt x="285" y="2280"/>
                  </a:lnTo>
                  <a:lnTo>
                    <a:pt x="287" y="2276"/>
                  </a:lnTo>
                  <a:lnTo>
                    <a:pt x="289" y="2274"/>
                  </a:lnTo>
                  <a:lnTo>
                    <a:pt x="292" y="2271"/>
                  </a:lnTo>
                  <a:lnTo>
                    <a:pt x="293" y="2270"/>
                  </a:lnTo>
                  <a:lnTo>
                    <a:pt x="293" y="2270"/>
                  </a:lnTo>
                  <a:lnTo>
                    <a:pt x="294" y="2270"/>
                  </a:lnTo>
                  <a:lnTo>
                    <a:pt x="295" y="2269"/>
                  </a:lnTo>
                  <a:lnTo>
                    <a:pt x="297" y="2267"/>
                  </a:lnTo>
                  <a:lnTo>
                    <a:pt x="300" y="2263"/>
                  </a:lnTo>
                  <a:lnTo>
                    <a:pt x="303" y="2260"/>
                  </a:lnTo>
                  <a:lnTo>
                    <a:pt x="305" y="2255"/>
                  </a:lnTo>
                  <a:lnTo>
                    <a:pt x="307" y="2252"/>
                  </a:lnTo>
                  <a:lnTo>
                    <a:pt x="310" y="2251"/>
                  </a:lnTo>
                  <a:lnTo>
                    <a:pt x="311" y="2250"/>
                  </a:lnTo>
                  <a:lnTo>
                    <a:pt x="311" y="2250"/>
                  </a:lnTo>
                  <a:lnTo>
                    <a:pt x="318" y="2242"/>
                  </a:lnTo>
                  <a:lnTo>
                    <a:pt x="328" y="2230"/>
                  </a:lnTo>
                  <a:lnTo>
                    <a:pt x="341" y="2216"/>
                  </a:lnTo>
                  <a:lnTo>
                    <a:pt x="359" y="2197"/>
                  </a:lnTo>
                  <a:lnTo>
                    <a:pt x="381" y="2174"/>
                  </a:lnTo>
                  <a:lnTo>
                    <a:pt x="399" y="2153"/>
                  </a:lnTo>
                  <a:lnTo>
                    <a:pt x="413" y="2136"/>
                  </a:lnTo>
                  <a:lnTo>
                    <a:pt x="425" y="2120"/>
                  </a:lnTo>
                  <a:lnTo>
                    <a:pt x="441" y="2100"/>
                  </a:lnTo>
                  <a:lnTo>
                    <a:pt x="459" y="2076"/>
                  </a:lnTo>
                  <a:lnTo>
                    <a:pt x="488" y="2036"/>
                  </a:lnTo>
                  <a:lnTo>
                    <a:pt x="512" y="1996"/>
                  </a:lnTo>
                  <a:lnTo>
                    <a:pt x="533" y="1952"/>
                  </a:lnTo>
                  <a:lnTo>
                    <a:pt x="555" y="1904"/>
                  </a:lnTo>
                  <a:lnTo>
                    <a:pt x="483" y="1859"/>
                  </a:lnTo>
                  <a:lnTo>
                    <a:pt x="416" y="1813"/>
                  </a:lnTo>
                  <a:lnTo>
                    <a:pt x="354" y="1763"/>
                  </a:lnTo>
                  <a:lnTo>
                    <a:pt x="295" y="1710"/>
                  </a:lnTo>
                  <a:lnTo>
                    <a:pt x="242" y="1654"/>
                  </a:lnTo>
                  <a:lnTo>
                    <a:pt x="193" y="1596"/>
                  </a:lnTo>
                  <a:lnTo>
                    <a:pt x="149" y="1535"/>
                  </a:lnTo>
                  <a:lnTo>
                    <a:pt x="109" y="1471"/>
                  </a:lnTo>
                  <a:lnTo>
                    <a:pt x="76" y="1407"/>
                  </a:lnTo>
                  <a:lnTo>
                    <a:pt x="49" y="1342"/>
                  </a:lnTo>
                  <a:lnTo>
                    <a:pt x="27" y="1275"/>
                  </a:lnTo>
                  <a:lnTo>
                    <a:pt x="12" y="1207"/>
                  </a:lnTo>
                  <a:lnTo>
                    <a:pt x="3" y="1138"/>
                  </a:lnTo>
                  <a:lnTo>
                    <a:pt x="0" y="1067"/>
                  </a:lnTo>
                  <a:lnTo>
                    <a:pt x="3" y="996"/>
                  </a:lnTo>
                  <a:lnTo>
                    <a:pt x="12" y="926"/>
                  </a:lnTo>
                  <a:lnTo>
                    <a:pt x="27" y="856"/>
                  </a:lnTo>
                  <a:lnTo>
                    <a:pt x="49" y="788"/>
                  </a:lnTo>
                  <a:lnTo>
                    <a:pt x="77" y="723"/>
                  </a:lnTo>
                  <a:lnTo>
                    <a:pt x="110" y="657"/>
                  </a:lnTo>
                  <a:lnTo>
                    <a:pt x="150" y="593"/>
                  </a:lnTo>
                  <a:lnTo>
                    <a:pt x="196" y="532"/>
                  </a:lnTo>
                  <a:lnTo>
                    <a:pt x="247" y="472"/>
                  </a:lnTo>
                  <a:lnTo>
                    <a:pt x="303" y="415"/>
                  </a:lnTo>
                  <a:lnTo>
                    <a:pt x="363" y="362"/>
                  </a:lnTo>
                  <a:lnTo>
                    <a:pt x="428" y="311"/>
                  </a:lnTo>
                  <a:lnTo>
                    <a:pt x="497" y="264"/>
                  </a:lnTo>
                  <a:lnTo>
                    <a:pt x="571" y="220"/>
                  </a:lnTo>
                  <a:lnTo>
                    <a:pt x="649" y="180"/>
                  </a:lnTo>
                  <a:lnTo>
                    <a:pt x="731" y="143"/>
                  </a:lnTo>
                  <a:lnTo>
                    <a:pt x="829" y="104"/>
                  </a:lnTo>
                  <a:lnTo>
                    <a:pt x="929" y="72"/>
                  </a:lnTo>
                  <a:lnTo>
                    <a:pt x="1032" y="46"/>
                  </a:lnTo>
                  <a:lnTo>
                    <a:pt x="1138" y="26"/>
                  </a:lnTo>
                  <a:lnTo>
                    <a:pt x="1246" y="11"/>
                  </a:lnTo>
                  <a:lnTo>
                    <a:pt x="1356" y="2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-141288" y="1909763"/>
              <a:ext cx="973138" cy="868363"/>
            </a:xfrm>
            <a:custGeom>
              <a:avLst/>
              <a:gdLst/>
              <a:ahLst/>
              <a:cxnLst/>
              <a:rect l="l" t="t" r="r" b="b"/>
              <a:pathLst>
                <a:path w="2453" h="2186" extrusionOk="0">
                  <a:moveTo>
                    <a:pt x="1871" y="0"/>
                  </a:moveTo>
                  <a:lnTo>
                    <a:pt x="1946" y="44"/>
                  </a:lnTo>
                  <a:lnTo>
                    <a:pt x="2016" y="91"/>
                  </a:lnTo>
                  <a:lnTo>
                    <a:pt x="2081" y="142"/>
                  </a:lnTo>
                  <a:lnTo>
                    <a:pt x="2142" y="194"/>
                  </a:lnTo>
                  <a:lnTo>
                    <a:pt x="2199" y="251"/>
                  </a:lnTo>
                  <a:lnTo>
                    <a:pt x="2250" y="310"/>
                  </a:lnTo>
                  <a:lnTo>
                    <a:pt x="2297" y="372"/>
                  </a:lnTo>
                  <a:lnTo>
                    <a:pt x="2339" y="435"/>
                  </a:lnTo>
                  <a:lnTo>
                    <a:pt x="2374" y="501"/>
                  </a:lnTo>
                  <a:lnTo>
                    <a:pt x="2402" y="569"/>
                  </a:lnTo>
                  <a:lnTo>
                    <a:pt x="2425" y="637"/>
                  </a:lnTo>
                  <a:lnTo>
                    <a:pt x="2441" y="708"/>
                  </a:lnTo>
                  <a:lnTo>
                    <a:pt x="2450" y="779"/>
                  </a:lnTo>
                  <a:lnTo>
                    <a:pt x="2453" y="852"/>
                  </a:lnTo>
                  <a:lnTo>
                    <a:pt x="2451" y="922"/>
                  </a:lnTo>
                  <a:lnTo>
                    <a:pt x="2442" y="991"/>
                  </a:lnTo>
                  <a:lnTo>
                    <a:pt x="2426" y="1059"/>
                  </a:lnTo>
                  <a:lnTo>
                    <a:pt x="2406" y="1126"/>
                  </a:lnTo>
                  <a:lnTo>
                    <a:pt x="2378" y="1192"/>
                  </a:lnTo>
                  <a:lnTo>
                    <a:pt x="2344" y="1257"/>
                  </a:lnTo>
                  <a:lnTo>
                    <a:pt x="2306" y="1319"/>
                  </a:lnTo>
                  <a:lnTo>
                    <a:pt x="2261" y="1381"/>
                  </a:lnTo>
                  <a:lnTo>
                    <a:pt x="2212" y="1438"/>
                  </a:lnTo>
                  <a:lnTo>
                    <a:pt x="2158" y="1494"/>
                  </a:lnTo>
                  <a:lnTo>
                    <a:pt x="2100" y="1546"/>
                  </a:lnTo>
                  <a:lnTo>
                    <a:pt x="2038" y="1596"/>
                  </a:lnTo>
                  <a:lnTo>
                    <a:pt x="1971" y="1644"/>
                  </a:lnTo>
                  <a:lnTo>
                    <a:pt x="1898" y="1688"/>
                  </a:lnTo>
                  <a:lnTo>
                    <a:pt x="1920" y="1736"/>
                  </a:lnTo>
                  <a:lnTo>
                    <a:pt x="1942" y="1780"/>
                  </a:lnTo>
                  <a:lnTo>
                    <a:pt x="1965" y="1821"/>
                  </a:lnTo>
                  <a:lnTo>
                    <a:pt x="1994" y="1860"/>
                  </a:lnTo>
                  <a:lnTo>
                    <a:pt x="2012" y="1884"/>
                  </a:lnTo>
                  <a:lnTo>
                    <a:pt x="2028" y="1904"/>
                  </a:lnTo>
                  <a:lnTo>
                    <a:pt x="2040" y="1921"/>
                  </a:lnTo>
                  <a:lnTo>
                    <a:pt x="2054" y="1938"/>
                  </a:lnTo>
                  <a:lnTo>
                    <a:pt x="2072" y="1958"/>
                  </a:lnTo>
                  <a:lnTo>
                    <a:pt x="2095" y="1982"/>
                  </a:lnTo>
                  <a:lnTo>
                    <a:pt x="2112" y="2000"/>
                  </a:lnTo>
                  <a:lnTo>
                    <a:pt x="2125" y="2015"/>
                  </a:lnTo>
                  <a:lnTo>
                    <a:pt x="2136" y="2026"/>
                  </a:lnTo>
                  <a:lnTo>
                    <a:pt x="2142" y="2034"/>
                  </a:lnTo>
                  <a:lnTo>
                    <a:pt x="2145" y="2036"/>
                  </a:lnTo>
                  <a:lnTo>
                    <a:pt x="2148" y="2040"/>
                  </a:lnTo>
                  <a:lnTo>
                    <a:pt x="2151" y="2043"/>
                  </a:lnTo>
                  <a:lnTo>
                    <a:pt x="2155" y="2048"/>
                  </a:lnTo>
                  <a:lnTo>
                    <a:pt x="2158" y="2051"/>
                  </a:lnTo>
                  <a:lnTo>
                    <a:pt x="2160" y="2053"/>
                  </a:lnTo>
                  <a:lnTo>
                    <a:pt x="2163" y="2057"/>
                  </a:lnTo>
                  <a:lnTo>
                    <a:pt x="2166" y="2060"/>
                  </a:lnTo>
                  <a:lnTo>
                    <a:pt x="2168" y="2065"/>
                  </a:lnTo>
                  <a:lnTo>
                    <a:pt x="2172" y="2069"/>
                  </a:lnTo>
                  <a:lnTo>
                    <a:pt x="2174" y="2073"/>
                  </a:lnTo>
                  <a:lnTo>
                    <a:pt x="2176" y="2076"/>
                  </a:lnTo>
                  <a:lnTo>
                    <a:pt x="2181" y="2086"/>
                  </a:lnTo>
                  <a:lnTo>
                    <a:pt x="2182" y="2087"/>
                  </a:lnTo>
                  <a:lnTo>
                    <a:pt x="2182" y="2090"/>
                  </a:lnTo>
                  <a:lnTo>
                    <a:pt x="2184" y="2093"/>
                  </a:lnTo>
                  <a:lnTo>
                    <a:pt x="2185" y="2099"/>
                  </a:lnTo>
                  <a:lnTo>
                    <a:pt x="2187" y="2103"/>
                  </a:lnTo>
                  <a:lnTo>
                    <a:pt x="2188" y="2107"/>
                  </a:lnTo>
                  <a:lnTo>
                    <a:pt x="2188" y="2110"/>
                  </a:lnTo>
                  <a:lnTo>
                    <a:pt x="2188" y="2111"/>
                  </a:lnTo>
                  <a:lnTo>
                    <a:pt x="2187" y="2112"/>
                  </a:lnTo>
                  <a:lnTo>
                    <a:pt x="2185" y="2113"/>
                  </a:lnTo>
                  <a:lnTo>
                    <a:pt x="2184" y="2116"/>
                  </a:lnTo>
                  <a:lnTo>
                    <a:pt x="2184" y="2120"/>
                  </a:lnTo>
                  <a:lnTo>
                    <a:pt x="2184" y="2126"/>
                  </a:lnTo>
                  <a:lnTo>
                    <a:pt x="2179" y="2144"/>
                  </a:lnTo>
                  <a:lnTo>
                    <a:pt x="2170" y="2159"/>
                  </a:lnTo>
                  <a:lnTo>
                    <a:pt x="2157" y="2171"/>
                  </a:lnTo>
                  <a:lnTo>
                    <a:pt x="2143" y="2180"/>
                  </a:lnTo>
                  <a:lnTo>
                    <a:pt x="2128" y="2185"/>
                  </a:lnTo>
                  <a:lnTo>
                    <a:pt x="2112" y="2186"/>
                  </a:lnTo>
                  <a:lnTo>
                    <a:pt x="2045" y="2176"/>
                  </a:lnTo>
                  <a:lnTo>
                    <a:pt x="1986" y="2165"/>
                  </a:lnTo>
                  <a:lnTo>
                    <a:pt x="1932" y="2153"/>
                  </a:lnTo>
                  <a:lnTo>
                    <a:pt x="1827" y="2123"/>
                  </a:lnTo>
                  <a:lnTo>
                    <a:pt x="1725" y="2086"/>
                  </a:lnTo>
                  <a:lnTo>
                    <a:pt x="1626" y="2044"/>
                  </a:lnTo>
                  <a:lnTo>
                    <a:pt x="1532" y="1997"/>
                  </a:lnTo>
                  <a:lnTo>
                    <a:pt x="1440" y="1944"/>
                  </a:lnTo>
                  <a:lnTo>
                    <a:pt x="1353" y="1885"/>
                  </a:lnTo>
                  <a:lnTo>
                    <a:pt x="1259" y="1900"/>
                  </a:lnTo>
                  <a:lnTo>
                    <a:pt x="1167" y="1910"/>
                  </a:lnTo>
                  <a:lnTo>
                    <a:pt x="1076" y="1917"/>
                  </a:lnTo>
                  <a:lnTo>
                    <a:pt x="985" y="1919"/>
                  </a:lnTo>
                  <a:lnTo>
                    <a:pt x="874" y="1916"/>
                  </a:lnTo>
                  <a:lnTo>
                    <a:pt x="765" y="1908"/>
                  </a:lnTo>
                  <a:lnTo>
                    <a:pt x="659" y="1895"/>
                  </a:lnTo>
                  <a:lnTo>
                    <a:pt x="556" y="1875"/>
                  </a:lnTo>
                  <a:lnTo>
                    <a:pt x="456" y="1850"/>
                  </a:lnTo>
                  <a:lnTo>
                    <a:pt x="360" y="1820"/>
                  </a:lnTo>
                  <a:lnTo>
                    <a:pt x="266" y="1784"/>
                  </a:lnTo>
                  <a:lnTo>
                    <a:pt x="174" y="1744"/>
                  </a:lnTo>
                  <a:lnTo>
                    <a:pt x="87" y="1696"/>
                  </a:lnTo>
                  <a:lnTo>
                    <a:pt x="0" y="1644"/>
                  </a:lnTo>
                  <a:lnTo>
                    <a:pt x="57" y="1647"/>
                  </a:lnTo>
                  <a:lnTo>
                    <a:pt x="107" y="1651"/>
                  </a:lnTo>
                  <a:lnTo>
                    <a:pt x="149" y="1652"/>
                  </a:lnTo>
                  <a:lnTo>
                    <a:pt x="184" y="1652"/>
                  </a:lnTo>
                  <a:lnTo>
                    <a:pt x="295" y="1649"/>
                  </a:lnTo>
                  <a:lnTo>
                    <a:pt x="405" y="1641"/>
                  </a:lnTo>
                  <a:lnTo>
                    <a:pt x="513" y="1629"/>
                  </a:lnTo>
                  <a:lnTo>
                    <a:pt x="620" y="1611"/>
                  </a:lnTo>
                  <a:lnTo>
                    <a:pt x="725" y="1587"/>
                  </a:lnTo>
                  <a:lnTo>
                    <a:pt x="829" y="1559"/>
                  </a:lnTo>
                  <a:lnTo>
                    <a:pt x="929" y="1525"/>
                  </a:lnTo>
                  <a:lnTo>
                    <a:pt x="1027" y="1487"/>
                  </a:lnTo>
                  <a:lnTo>
                    <a:pt x="1121" y="1444"/>
                  </a:lnTo>
                  <a:lnTo>
                    <a:pt x="1211" y="1398"/>
                  </a:lnTo>
                  <a:lnTo>
                    <a:pt x="1297" y="1345"/>
                  </a:lnTo>
                  <a:lnTo>
                    <a:pt x="1380" y="1290"/>
                  </a:lnTo>
                  <a:lnTo>
                    <a:pt x="1451" y="1233"/>
                  </a:lnTo>
                  <a:lnTo>
                    <a:pt x="1518" y="1175"/>
                  </a:lnTo>
                  <a:lnTo>
                    <a:pt x="1581" y="1114"/>
                  </a:lnTo>
                  <a:lnTo>
                    <a:pt x="1637" y="1050"/>
                  </a:lnTo>
                  <a:lnTo>
                    <a:pt x="1690" y="986"/>
                  </a:lnTo>
                  <a:lnTo>
                    <a:pt x="1737" y="918"/>
                  </a:lnTo>
                  <a:lnTo>
                    <a:pt x="1780" y="847"/>
                  </a:lnTo>
                  <a:lnTo>
                    <a:pt x="1817" y="775"/>
                  </a:lnTo>
                  <a:lnTo>
                    <a:pt x="1848" y="702"/>
                  </a:lnTo>
                  <a:lnTo>
                    <a:pt x="1875" y="627"/>
                  </a:lnTo>
                  <a:lnTo>
                    <a:pt x="1894" y="551"/>
                  </a:lnTo>
                  <a:lnTo>
                    <a:pt x="1909" y="475"/>
                  </a:lnTo>
                  <a:lnTo>
                    <a:pt x="1917" y="397"/>
                  </a:lnTo>
                  <a:lnTo>
                    <a:pt x="1920" y="317"/>
                  </a:lnTo>
                  <a:lnTo>
                    <a:pt x="1917" y="237"/>
                  </a:lnTo>
                  <a:lnTo>
                    <a:pt x="1907" y="157"/>
                  </a:lnTo>
                  <a:lnTo>
                    <a:pt x="1893" y="79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7"/>
          <p:cNvGrpSpPr/>
          <p:nvPr/>
        </p:nvGrpSpPr>
        <p:grpSpPr>
          <a:xfrm>
            <a:off x="9672784" y="2081619"/>
            <a:ext cx="430069" cy="596723"/>
            <a:chOff x="-447675" y="2074863"/>
            <a:chExt cx="762000" cy="1057276"/>
          </a:xfrm>
        </p:grpSpPr>
        <p:sp>
          <p:nvSpPr>
            <p:cNvPr id="211" name="Google Shape;211;p7"/>
            <p:cNvSpPr/>
            <p:nvPr/>
          </p:nvSpPr>
          <p:spPr>
            <a:xfrm>
              <a:off x="-209550" y="2867026"/>
              <a:ext cx="263525" cy="265113"/>
            </a:xfrm>
            <a:custGeom>
              <a:avLst/>
              <a:gdLst/>
              <a:ahLst/>
              <a:cxnLst/>
              <a:rect l="l" t="t" r="r" b="b"/>
              <a:pathLst>
                <a:path w="831" h="832" extrusionOk="0">
                  <a:moveTo>
                    <a:pt x="104" y="0"/>
                  </a:moveTo>
                  <a:lnTo>
                    <a:pt x="727" y="0"/>
                  </a:lnTo>
                  <a:lnTo>
                    <a:pt x="747" y="2"/>
                  </a:lnTo>
                  <a:lnTo>
                    <a:pt x="766" y="8"/>
                  </a:lnTo>
                  <a:lnTo>
                    <a:pt x="783" y="17"/>
                  </a:lnTo>
                  <a:lnTo>
                    <a:pt x="799" y="32"/>
                  </a:lnTo>
                  <a:lnTo>
                    <a:pt x="814" y="48"/>
                  </a:lnTo>
                  <a:lnTo>
                    <a:pt x="823" y="66"/>
                  </a:lnTo>
                  <a:lnTo>
                    <a:pt x="829" y="84"/>
                  </a:lnTo>
                  <a:lnTo>
                    <a:pt x="831" y="105"/>
                  </a:lnTo>
                  <a:lnTo>
                    <a:pt x="831" y="728"/>
                  </a:lnTo>
                  <a:lnTo>
                    <a:pt x="829" y="749"/>
                  </a:lnTo>
                  <a:lnTo>
                    <a:pt x="823" y="767"/>
                  </a:lnTo>
                  <a:lnTo>
                    <a:pt x="814" y="785"/>
                  </a:lnTo>
                  <a:lnTo>
                    <a:pt x="799" y="801"/>
                  </a:lnTo>
                  <a:lnTo>
                    <a:pt x="783" y="814"/>
                  </a:lnTo>
                  <a:lnTo>
                    <a:pt x="766" y="825"/>
                  </a:lnTo>
                  <a:lnTo>
                    <a:pt x="747" y="830"/>
                  </a:lnTo>
                  <a:lnTo>
                    <a:pt x="727" y="832"/>
                  </a:lnTo>
                  <a:lnTo>
                    <a:pt x="104" y="832"/>
                  </a:lnTo>
                  <a:lnTo>
                    <a:pt x="83" y="830"/>
                  </a:lnTo>
                  <a:lnTo>
                    <a:pt x="65" y="825"/>
                  </a:lnTo>
                  <a:lnTo>
                    <a:pt x="47" y="814"/>
                  </a:lnTo>
                  <a:lnTo>
                    <a:pt x="31" y="801"/>
                  </a:lnTo>
                  <a:lnTo>
                    <a:pt x="18" y="785"/>
                  </a:lnTo>
                  <a:lnTo>
                    <a:pt x="7" y="767"/>
                  </a:lnTo>
                  <a:lnTo>
                    <a:pt x="2" y="749"/>
                  </a:lnTo>
                  <a:lnTo>
                    <a:pt x="0" y="72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7" y="66"/>
                  </a:lnTo>
                  <a:lnTo>
                    <a:pt x="18" y="48"/>
                  </a:lnTo>
                  <a:lnTo>
                    <a:pt x="31" y="32"/>
                  </a:lnTo>
                  <a:lnTo>
                    <a:pt x="47" y="18"/>
                  </a:lnTo>
                  <a:lnTo>
                    <a:pt x="65" y="8"/>
                  </a:lnTo>
                  <a:lnTo>
                    <a:pt x="83" y="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-447675" y="2074863"/>
              <a:ext cx="762000" cy="739775"/>
            </a:xfrm>
            <a:custGeom>
              <a:avLst/>
              <a:gdLst/>
              <a:ahLst/>
              <a:cxnLst/>
              <a:rect l="l" t="t" r="r" b="b"/>
              <a:pathLst>
                <a:path w="2399" h="2328" extrusionOk="0">
                  <a:moveTo>
                    <a:pt x="1220" y="0"/>
                  </a:moveTo>
                  <a:lnTo>
                    <a:pt x="1304" y="3"/>
                  </a:lnTo>
                  <a:lnTo>
                    <a:pt x="1387" y="13"/>
                  </a:lnTo>
                  <a:lnTo>
                    <a:pt x="1471" y="28"/>
                  </a:lnTo>
                  <a:lnTo>
                    <a:pt x="1555" y="51"/>
                  </a:lnTo>
                  <a:lnTo>
                    <a:pt x="1639" y="81"/>
                  </a:lnTo>
                  <a:lnTo>
                    <a:pt x="1721" y="115"/>
                  </a:lnTo>
                  <a:lnTo>
                    <a:pt x="1800" y="154"/>
                  </a:lnTo>
                  <a:lnTo>
                    <a:pt x="1876" y="197"/>
                  </a:lnTo>
                  <a:lnTo>
                    <a:pt x="1949" y="244"/>
                  </a:lnTo>
                  <a:lnTo>
                    <a:pt x="2017" y="296"/>
                  </a:lnTo>
                  <a:lnTo>
                    <a:pt x="2072" y="343"/>
                  </a:lnTo>
                  <a:lnTo>
                    <a:pt x="2123" y="393"/>
                  </a:lnTo>
                  <a:lnTo>
                    <a:pt x="2171" y="446"/>
                  </a:lnTo>
                  <a:lnTo>
                    <a:pt x="2216" y="504"/>
                  </a:lnTo>
                  <a:lnTo>
                    <a:pt x="2256" y="564"/>
                  </a:lnTo>
                  <a:lnTo>
                    <a:pt x="2294" y="627"/>
                  </a:lnTo>
                  <a:lnTo>
                    <a:pt x="2325" y="694"/>
                  </a:lnTo>
                  <a:lnTo>
                    <a:pt x="2352" y="761"/>
                  </a:lnTo>
                  <a:lnTo>
                    <a:pt x="2373" y="829"/>
                  </a:lnTo>
                  <a:lnTo>
                    <a:pt x="2388" y="897"/>
                  </a:lnTo>
                  <a:lnTo>
                    <a:pt x="2396" y="968"/>
                  </a:lnTo>
                  <a:lnTo>
                    <a:pt x="2399" y="1039"/>
                  </a:lnTo>
                  <a:lnTo>
                    <a:pt x="2397" y="1109"/>
                  </a:lnTo>
                  <a:lnTo>
                    <a:pt x="2389" y="1176"/>
                  </a:lnTo>
                  <a:lnTo>
                    <a:pt x="2377" y="1239"/>
                  </a:lnTo>
                  <a:lnTo>
                    <a:pt x="2359" y="1302"/>
                  </a:lnTo>
                  <a:lnTo>
                    <a:pt x="2339" y="1361"/>
                  </a:lnTo>
                  <a:lnTo>
                    <a:pt x="2316" y="1413"/>
                  </a:lnTo>
                  <a:lnTo>
                    <a:pt x="2292" y="1459"/>
                  </a:lnTo>
                  <a:lnTo>
                    <a:pt x="2268" y="1501"/>
                  </a:lnTo>
                  <a:lnTo>
                    <a:pt x="2240" y="1539"/>
                  </a:lnTo>
                  <a:lnTo>
                    <a:pt x="2207" y="1578"/>
                  </a:lnTo>
                  <a:lnTo>
                    <a:pt x="2169" y="1617"/>
                  </a:lnTo>
                  <a:lnTo>
                    <a:pt x="2125" y="1656"/>
                  </a:lnTo>
                  <a:lnTo>
                    <a:pt x="2090" y="1685"/>
                  </a:lnTo>
                  <a:lnTo>
                    <a:pt x="2057" y="1711"/>
                  </a:lnTo>
                  <a:lnTo>
                    <a:pt x="2028" y="1734"/>
                  </a:lnTo>
                  <a:lnTo>
                    <a:pt x="2000" y="1753"/>
                  </a:lnTo>
                  <a:lnTo>
                    <a:pt x="1976" y="1769"/>
                  </a:lnTo>
                  <a:lnTo>
                    <a:pt x="1952" y="1784"/>
                  </a:lnTo>
                  <a:lnTo>
                    <a:pt x="1923" y="1800"/>
                  </a:lnTo>
                  <a:lnTo>
                    <a:pt x="1891" y="1819"/>
                  </a:lnTo>
                  <a:lnTo>
                    <a:pt x="1856" y="1839"/>
                  </a:lnTo>
                  <a:lnTo>
                    <a:pt x="1817" y="1861"/>
                  </a:lnTo>
                  <a:lnTo>
                    <a:pt x="1776" y="1887"/>
                  </a:lnTo>
                  <a:lnTo>
                    <a:pt x="1738" y="1916"/>
                  </a:lnTo>
                  <a:lnTo>
                    <a:pt x="1702" y="1950"/>
                  </a:lnTo>
                  <a:lnTo>
                    <a:pt x="1670" y="1988"/>
                  </a:lnTo>
                  <a:lnTo>
                    <a:pt x="1640" y="2029"/>
                  </a:lnTo>
                  <a:lnTo>
                    <a:pt x="1618" y="2065"/>
                  </a:lnTo>
                  <a:lnTo>
                    <a:pt x="1600" y="2098"/>
                  </a:lnTo>
                  <a:lnTo>
                    <a:pt x="1586" y="2128"/>
                  </a:lnTo>
                  <a:lnTo>
                    <a:pt x="1576" y="2156"/>
                  </a:lnTo>
                  <a:lnTo>
                    <a:pt x="1570" y="2182"/>
                  </a:lnTo>
                  <a:lnTo>
                    <a:pt x="1569" y="2204"/>
                  </a:lnTo>
                  <a:lnTo>
                    <a:pt x="1565" y="2233"/>
                  </a:lnTo>
                  <a:lnTo>
                    <a:pt x="1555" y="2262"/>
                  </a:lnTo>
                  <a:lnTo>
                    <a:pt x="1537" y="2288"/>
                  </a:lnTo>
                  <a:lnTo>
                    <a:pt x="1521" y="2306"/>
                  </a:lnTo>
                  <a:lnTo>
                    <a:pt x="1503" y="2319"/>
                  </a:lnTo>
                  <a:lnTo>
                    <a:pt x="1485" y="2326"/>
                  </a:lnTo>
                  <a:lnTo>
                    <a:pt x="1464" y="2328"/>
                  </a:lnTo>
                  <a:lnTo>
                    <a:pt x="841" y="2328"/>
                  </a:lnTo>
                  <a:lnTo>
                    <a:pt x="823" y="2326"/>
                  </a:lnTo>
                  <a:lnTo>
                    <a:pt x="806" y="2317"/>
                  </a:lnTo>
                  <a:lnTo>
                    <a:pt x="789" y="2302"/>
                  </a:lnTo>
                  <a:lnTo>
                    <a:pt x="775" y="2281"/>
                  </a:lnTo>
                  <a:lnTo>
                    <a:pt x="760" y="2248"/>
                  </a:lnTo>
                  <a:lnTo>
                    <a:pt x="751" y="2216"/>
                  </a:lnTo>
                  <a:lnTo>
                    <a:pt x="748" y="2184"/>
                  </a:lnTo>
                  <a:lnTo>
                    <a:pt x="748" y="2066"/>
                  </a:lnTo>
                  <a:lnTo>
                    <a:pt x="751" y="2005"/>
                  </a:lnTo>
                  <a:lnTo>
                    <a:pt x="761" y="1945"/>
                  </a:lnTo>
                  <a:lnTo>
                    <a:pt x="779" y="1886"/>
                  </a:lnTo>
                  <a:lnTo>
                    <a:pt x="804" y="1828"/>
                  </a:lnTo>
                  <a:lnTo>
                    <a:pt x="834" y="1771"/>
                  </a:lnTo>
                  <a:lnTo>
                    <a:pt x="872" y="1714"/>
                  </a:lnTo>
                  <a:lnTo>
                    <a:pt x="916" y="1660"/>
                  </a:lnTo>
                  <a:lnTo>
                    <a:pt x="974" y="1599"/>
                  </a:lnTo>
                  <a:lnTo>
                    <a:pt x="1033" y="1544"/>
                  </a:lnTo>
                  <a:lnTo>
                    <a:pt x="1094" y="1493"/>
                  </a:lnTo>
                  <a:lnTo>
                    <a:pt x="1157" y="1449"/>
                  </a:lnTo>
                  <a:lnTo>
                    <a:pt x="1221" y="1411"/>
                  </a:lnTo>
                  <a:lnTo>
                    <a:pt x="1288" y="1377"/>
                  </a:lnTo>
                  <a:lnTo>
                    <a:pt x="1345" y="1349"/>
                  </a:lnTo>
                  <a:lnTo>
                    <a:pt x="1397" y="1321"/>
                  </a:lnTo>
                  <a:lnTo>
                    <a:pt x="1440" y="1292"/>
                  </a:lnTo>
                  <a:lnTo>
                    <a:pt x="1477" y="1262"/>
                  </a:lnTo>
                  <a:lnTo>
                    <a:pt x="1506" y="1232"/>
                  </a:lnTo>
                  <a:lnTo>
                    <a:pt x="1526" y="1206"/>
                  </a:lnTo>
                  <a:lnTo>
                    <a:pt x="1542" y="1177"/>
                  </a:lnTo>
                  <a:lnTo>
                    <a:pt x="1555" y="1145"/>
                  </a:lnTo>
                  <a:lnTo>
                    <a:pt x="1564" y="1111"/>
                  </a:lnTo>
                  <a:lnTo>
                    <a:pt x="1569" y="1074"/>
                  </a:lnTo>
                  <a:lnTo>
                    <a:pt x="1571" y="1034"/>
                  </a:lnTo>
                  <a:lnTo>
                    <a:pt x="1568" y="999"/>
                  </a:lnTo>
                  <a:lnTo>
                    <a:pt x="1558" y="964"/>
                  </a:lnTo>
                  <a:lnTo>
                    <a:pt x="1541" y="931"/>
                  </a:lnTo>
                  <a:lnTo>
                    <a:pt x="1518" y="900"/>
                  </a:lnTo>
                  <a:lnTo>
                    <a:pt x="1487" y="871"/>
                  </a:lnTo>
                  <a:lnTo>
                    <a:pt x="1450" y="842"/>
                  </a:lnTo>
                  <a:lnTo>
                    <a:pt x="1409" y="816"/>
                  </a:lnTo>
                  <a:lnTo>
                    <a:pt x="1366" y="796"/>
                  </a:lnTo>
                  <a:lnTo>
                    <a:pt x="1321" y="779"/>
                  </a:lnTo>
                  <a:lnTo>
                    <a:pt x="1272" y="768"/>
                  </a:lnTo>
                  <a:lnTo>
                    <a:pt x="1223" y="761"/>
                  </a:lnTo>
                  <a:lnTo>
                    <a:pt x="1171" y="759"/>
                  </a:lnTo>
                  <a:lnTo>
                    <a:pt x="1116" y="761"/>
                  </a:lnTo>
                  <a:lnTo>
                    <a:pt x="1065" y="767"/>
                  </a:lnTo>
                  <a:lnTo>
                    <a:pt x="1017" y="777"/>
                  </a:lnTo>
                  <a:lnTo>
                    <a:pt x="972" y="793"/>
                  </a:lnTo>
                  <a:lnTo>
                    <a:pt x="930" y="811"/>
                  </a:lnTo>
                  <a:lnTo>
                    <a:pt x="891" y="835"/>
                  </a:lnTo>
                  <a:lnTo>
                    <a:pt x="869" y="851"/>
                  </a:lnTo>
                  <a:lnTo>
                    <a:pt x="846" y="872"/>
                  </a:lnTo>
                  <a:lnTo>
                    <a:pt x="820" y="896"/>
                  </a:lnTo>
                  <a:lnTo>
                    <a:pt x="791" y="925"/>
                  </a:lnTo>
                  <a:lnTo>
                    <a:pt x="760" y="959"/>
                  </a:lnTo>
                  <a:lnTo>
                    <a:pt x="727" y="996"/>
                  </a:lnTo>
                  <a:lnTo>
                    <a:pt x="692" y="1037"/>
                  </a:lnTo>
                  <a:lnTo>
                    <a:pt x="654" y="1083"/>
                  </a:lnTo>
                  <a:lnTo>
                    <a:pt x="613" y="1134"/>
                  </a:lnTo>
                  <a:lnTo>
                    <a:pt x="595" y="1151"/>
                  </a:lnTo>
                  <a:lnTo>
                    <a:pt x="576" y="1165"/>
                  </a:lnTo>
                  <a:lnTo>
                    <a:pt x="555" y="1172"/>
                  </a:lnTo>
                  <a:lnTo>
                    <a:pt x="533" y="1175"/>
                  </a:lnTo>
                  <a:lnTo>
                    <a:pt x="511" y="1173"/>
                  </a:lnTo>
                  <a:lnTo>
                    <a:pt x="489" y="1166"/>
                  </a:lnTo>
                  <a:lnTo>
                    <a:pt x="468" y="1154"/>
                  </a:lnTo>
                  <a:lnTo>
                    <a:pt x="42" y="830"/>
                  </a:lnTo>
                  <a:lnTo>
                    <a:pt x="27" y="815"/>
                  </a:lnTo>
                  <a:lnTo>
                    <a:pt x="14" y="800"/>
                  </a:lnTo>
                  <a:lnTo>
                    <a:pt x="6" y="782"/>
                  </a:lnTo>
                  <a:lnTo>
                    <a:pt x="1" y="764"/>
                  </a:lnTo>
                  <a:lnTo>
                    <a:pt x="0" y="738"/>
                  </a:lnTo>
                  <a:lnTo>
                    <a:pt x="5" y="715"/>
                  </a:lnTo>
                  <a:lnTo>
                    <a:pt x="15" y="691"/>
                  </a:lnTo>
                  <a:lnTo>
                    <a:pt x="66" y="612"/>
                  </a:lnTo>
                  <a:lnTo>
                    <a:pt x="119" y="538"/>
                  </a:lnTo>
                  <a:lnTo>
                    <a:pt x="174" y="469"/>
                  </a:lnTo>
                  <a:lnTo>
                    <a:pt x="232" y="404"/>
                  </a:lnTo>
                  <a:lnTo>
                    <a:pt x="292" y="345"/>
                  </a:lnTo>
                  <a:lnTo>
                    <a:pt x="356" y="289"/>
                  </a:lnTo>
                  <a:lnTo>
                    <a:pt x="422" y="239"/>
                  </a:lnTo>
                  <a:lnTo>
                    <a:pt x="489" y="194"/>
                  </a:lnTo>
                  <a:lnTo>
                    <a:pt x="560" y="153"/>
                  </a:lnTo>
                  <a:lnTo>
                    <a:pt x="634" y="117"/>
                  </a:lnTo>
                  <a:lnTo>
                    <a:pt x="710" y="86"/>
                  </a:lnTo>
                  <a:lnTo>
                    <a:pt x="788" y="59"/>
                  </a:lnTo>
                  <a:lnTo>
                    <a:pt x="870" y="38"/>
                  </a:lnTo>
                  <a:lnTo>
                    <a:pt x="953" y="21"/>
                  </a:lnTo>
                  <a:lnTo>
                    <a:pt x="1041" y="10"/>
                  </a:lnTo>
                  <a:lnTo>
                    <a:pt x="1129" y="3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" name="Google Shape;2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706" y="1804011"/>
            <a:ext cx="928397" cy="92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8003" y="1943712"/>
            <a:ext cx="827921" cy="82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4499" y="1910232"/>
            <a:ext cx="939495" cy="9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517093" y="500239"/>
            <a:ext cx="11157817" cy="54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E8D605-1969-5126-AE35-69DEF7F85750}"/>
              </a:ext>
            </a:extLst>
          </p:cNvPr>
          <p:cNvGrpSpPr/>
          <p:nvPr/>
        </p:nvGrpSpPr>
        <p:grpSpPr>
          <a:xfrm>
            <a:off x="7214869" y="1558197"/>
            <a:ext cx="4438651" cy="4438651"/>
            <a:chOff x="7214869" y="1558197"/>
            <a:chExt cx="4438651" cy="4438651"/>
          </a:xfrm>
        </p:grpSpPr>
        <p:sp>
          <p:nvSpPr>
            <p:cNvPr id="221" name="Google Shape;221;p8"/>
            <p:cNvSpPr/>
            <p:nvPr/>
          </p:nvSpPr>
          <p:spPr>
            <a:xfrm>
              <a:off x="7214869" y="1558197"/>
              <a:ext cx="4438651" cy="4438651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1898" y="490"/>
                  </a:moveTo>
                  <a:cubicBezTo>
                    <a:pt x="1997" y="390"/>
                    <a:pt x="1997" y="390"/>
                    <a:pt x="1997" y="390"/>
                  </a:cubicBezTo>
                  <a:cubicBezTo>
                    <a:pt x="2013" y="374"/>
                    <a:pt x="2019" y="349"/>
                    <a:pt x="2011" y="327"/>
                  </a:cubicBezTo>
                  <a:cubicBezTo>
                    <a:pt x="2003" y="305"/>
                    <a:pt x="1983" y="290"/>
                    <a:pt x="1960" y="288"/>
                  </a:cubicBezTo>
                  <a:cubicBezTo>
                    <a:pt x="1775" y="273"/>
                    <a:pt x="1775" y="273"/>
                    <a:pt x="1775" y="273"/>
                  </a:cubicBezTo>
                  <a:cubicBezTo>
                    <a:pt x="1760" y="88"/>
                    <a:pt x="1760" y="88"/>
                    <a:pt x="1760" y="88"/>
                  </a:cubicBezTo>
                  <a:cubicBezTo>
                    <a:pt x="1758" y="65"/>
                    <a:pt x="1743" y="45"/>
                    <a:pt x="1721" y="37"/>
                  </a:cubicBezTo>
                  <a:cubicBezTo>
                    <a:pt x="1699" y="29"/>
                    <a:pt x="1674" y="35"/>
                    <a:pt x="1658" y="51"/>
                  </a:cubicBezTo>
                  <a:cubicBezTo>
                    <a:pt x="1558" y="150"/>
                    <a:pt x="1558" y="150"/>
                    <a:pt x="1558" y="150"/>
                  </a:cubicBezTo>
                  <a:cubicBezTo>
                    <a:pt x="1398" y="52"/>
                    <a:pt x="1214" y="0"/>
                    <a:pt x="1024" y="0"/>
                  </a:cubicBezTo>
                  <a:cubicBezTo>
                    <a:pt x="750" y="0"/>
                    <a:pt x="493" y="107"/>
                    <a:pt x="300" y="300"/>
                  </a:cubicBezTo>
                  <a:cubicBezTo>
                    <a:pt x="107" y="493"/>
                    <a:pt x="0" y="750"/>
                    <a:pt x="0" y="1024"/>
                  </a:cubicBezTo>
                  <a:cubicBezTo>
                    <a:pt x="0" y="1298"/>
                    <a:pt x="107" y="1555"/>
                    <a:pt x="300" y="1748"/>
                  </a:cubicBezTo>
                  <a:cubicBezTo>
                    <a:pt x="493" y="1941"/>
                    <a:pt x="750" y="2048"/>
                    <a:pt x="1024" y="2048"/>
                  </a:cubicBezTo>
                  <a:cubicBezTo>
                    <a:pt x="1298" y="2048"/>
                    <a:pt x="1555" y="1941"/>
                    <a:pt x="1748" y="1748"/>
                  </a:cubicBezTo>
                  <a:cubicBezTo>
                    <a:pt x="1941" y="1555"/>
                    <a:pt x="2048" y="1298"/>
                    <a:pt x="2048" y="1024"/>
                  </a:cubicBezTo>
                  <a:cubicBezTo>
                    <a:pt x="2048" y="834"/>
                    <a:pt x="1996" y="650"/>
                    <a:pt x="1898" y="490"/>
                  </a:cubicBezTo>
                  <a:close/>
                  <a:moveTo>
                    <a:pt x="1660" y="333"/>
                  </a:moveTo>
                  <a:cubicBezTo>
                    <a:pt x="1662" y="362"/>
                    <a:pt x="1686" y="386"/>
                    <a:pt x="1715" y="388"/>
                  </a:cubicBezTo>
                  <a:cubicBezTo>
                    <a:pt x="1821" y="397"/>
                    <a:pt x="1821" y="397"/>
                    <a:pt x="1821" y="397"/>
                  </a:cubicBezTo>
                  <a:cubicBezTo>
                    <a:pt x="1677" y="540"/>
                    <a:pt x="1677" y="540"/>
                    <a:pt x="1677" y="540"/>
                  </a:cubicBezTo>
                  <a:cubicBezTo>
                    <a:pt x="1521" y="527"/>
                    <a:pt x="1521" y="527"/>
                    <a:pt x="1521" y="527"/>
                  </a:cubicBezTo>
                  <a:cubicBezTo>
                    <a:pt x="1508" y="371"/>
                    <a:pt x="1508" y="371"/>
                    <a:pt x="1508" y="371"/>
                  </a:cubicBezTo>
                  <a:cubicBezTo>
                    <a:pt x="1651" y="227"/>
                    <a:pt x="1651" y="227"/>
                    <a:pt x="1651" y="227"/>
                  </a:cubicBezTo>
                  <a:lnTo>
                    <a:pt x="1660" y="333"/>
                  </a:lnTo>
                  <a:close/>
                  <a:moveTo>
                    <a:pt x="1228" y="1024"/>
                  </a:moveTo>
                  <a:cubicBezTo>
                    <a:pt x="1228" y="1136"/>
                    <a:pt x="1136" y="1228"/>
                    <a:pt x="1024" y="1228"/>
                  </a:cubicBezTo>
                  <a:cubicBezTo>
                    <a:pt x="912" y="1228"/>
                    <a:pt x="820" y="1136"/>
                    <a:pt x="820" y="1024"/>
                  </a:cubicBezTo>
                  <a:cubicBezTo>
                    <a:pt x="820" y="912"/>
                    <a:pt x="912" y="820"/>
                    <a:pt x="1024" y="820"/>
                  </a:cubicBezTo>
                  <a:cubicBezTo>
                    <a:pt x="1058" y="820"/>
                    <a:pt x="1091" y="829"/>
                    <a:pt x="1119" y="844"/>
                  </a:cubicBezTo>
                  <a:cubicBezTo>
                    <a:pt x="982" y="982"/>
                    <a:pt x="982" y="982"/>
                    <a:pt x="982" y="982"/>
                  </a:cubicBezTo>
                  <a:cubicBezTo>
                    <a:pt x="958" y="1005"/>
                    <a:pt x="958" y="1043"/>
                    <a:pt x="982" y="1066"/>
                  </a:cubicBezTo>
                  <a:cubicBezTo>
                    <a:pt x="993" y="1078"/>
                    <a:pt x="1009" y="1084"/>
                    <a:pt x="1024" y="1084"/>
                  </a:cubicBezTo>
                  <a:cubicBezTo>
                    <a:pt x="1039" y="1084"/>
                    <a:pt x="1055" y="1078"/>
                    <a:pt x="1066" y="1066"/>
                  </a:cubicBezTo>
                  <a:cubicBezTo>
                    <a:pt x="1204" y="929"/>
                    <a:pt x="1204" y="929"/>
                    <a:pt x="1204" y="929"/>
                  </a:cubicBezTo>
                  <a:cubicBezTo>
                    <a:pt x="1219" y="957"/>
                    <a:pt x="1228" y="990"/>
                    <a:pt x="1228" y="1024"/>
                  </a:cubicBezTo>
                  <a:close/>
                  <a:moveTo>
                    <a:pt x="1207" y="757"/>
                  </a:moveTo>
                  <a:cubicBezTo>
                    <a:pt x="1155" y="721"/>
                    <a:pt x="1092" y="700"/>
                    <a:pt x="1024" y="700"/>
                  </a:cubicBezTo>
                  <a:cubicBezTo>
                    <a:pt x="845" y="700"/>
                    <a:pt x="700" y="845"/>
                    <a:pt x="700" y="1024"/>
                  </a:cubicBezTo>
                  <a:cubicBezTo>
                    <a:pt x="700" y="1203"/>
                    <a:pt x="845" y="1348"/>
                    <a:pt x="1024" y="1348"/>
                  </a:cubicBezTo>
                  <a:cubicBezTo>
                    <a:pt x="1203" y="1348"/>
                    <a:pt x="1348" y="1203"/>
                    <a:pt x="1348" y="1024"/>
                  </a:cubicBezTo>
                  <a:cubicBezTo>
                    <a:pt x="1348" y="956"/>
                    <a:pt x="1327" y="893"/>
                    <a:pt x="1291" y="841"/>
                  </a:cubicBezTo>
                  <a:cubicBezTo>
                    <a:pt x="1463" y="670"/>
                    <a:pt x="1463" y="670"/>
                    <a:pt x="1463" y="670"/>
                  </a:cubicBezTo>
                  <a:cubicBezTo>
                    <a:pt x="1541" y="767"/>
                    <a:pt x="1588" y="890"/>
                    <a:pt x="1588" y="1024"/>
                  </a:cubicBezTo>
                  <a:cubicBezTo>
                    <a:pt x="1588" y="1335"/>
                    <a:pt x="1335" y="1588"/>
                    <a:pt x="1024" y="1588"/>
                  </a:cubicBezTo>
                  <a:cubicBezTo>
                    <a:pt x="713" y="1588"/>
                    <a:pt x="460" y="1335"/>
                    <a:pt x="460" y="1024"/>
                  </a:cubicBezTo>
                  <a:cubicBezTo>
                    <a:pt x="460" y="713"/>
                    <a:pt x="713" y="460"/>
                    <a:pt x="1024" y="460"/>
                  </a:cubicBezTo>
                  <a:cubicBezTo>
                    <a:pt x="1158" y="460"/>
                    <a:pt x="1281" y="507"/>
                    <a:pt x="1378" y="585"/>
                  </a:cubicBezTo>
                  <a:lnTo>
                    <a:pt x="1207" y="757"/>
                  </a:lnTo>
                  <a:close/>
                  <a:moveTo>
                    <a:pt x="1663" y="1663"/>
                  </a:moveTo>
                  <a:cubicBezTo>
                    <a:pt x="1492" y="1834"/>
                    <a:pt x="1265" y="1928"/>
                    <a:pt x="1024" y="1928"/>
                  </a:cubicBezTo>
                  <a:cubicBezTo>
                    <a:pt x="783" y="1928"/>
                    <a:pt x="556" y="1834"/>
                    <a:pt x="385" y="1663"/>
                  </a:cubicBezTo>
                  <a:cubicBezTo>
                    <a:pt x="214" y="1492"/>
                    <a:pt x="120" y="1265"/>
                    <a:pt x="120" y="1024"/>
                  </a:cubicBezTo>
                  <a:cubicBezTo>
                    <a:pt x="120" y="783"/>
                    <a:pt x="214" y="556"/>
                    <a:pt x="385" y="385"/>
                  </a:cubicBezTo>
                  <a:cubicBezTo>
                    <a:pt x="556" y="214"/>
                    <a:pt x="783" y="120"/>
                    <a:pt x="1024" y="120"/>
                  </a:cubicBezTo>
                  <a:cubicBezTo>
                    <a:pt x="1182" y="120"/>
                    <a:pt x="1335" y="161"/>
                    <a:pt x="1471" y="238"/>
                  </a:cubicBezTo>
                  <a:cubicBezTo>
                    <a:pt x="1403" y="306"/>
                    <a:pt x="1403" y="306"/>
                    <a:pt x="1403" y="306"/>
                  </a:cubicBezTo>
                  <a:cubicBezTo>
                    <a:pt x="1392" y="317"/>
                    <a:pt x="1386" y="331"/>
                    <a:pt x="1385" y="346"/>
                  </a:cubicBezTo>
                  <a:cubicBezTo>
                    <a:pt x="1385" y="349"/>
                    <a:pt x="1385" y="351"/>
                    <a:pt x="1386" y="353"/>
                  </a:cubicBezTo>
                  <a:cubicBezTo>
                    <a:pt x="1394" y="449"/>
                    <a:pt x="1394" y="449"/>
                    <a:pt x="1394" y="449"/>
                  </a:cubicBezTo>
                  <a:cubicBezTo>
                    <a:pt x="1287" y="380"/>
                    <a:pt x="1160" y="340"/>
                    <a:pt x="1024" y="340"/>
                  </a:cubicBezTo>
                  <a:cubicBezTo>
                    <a:pt x="647" y="340"/>
                    <a:pt x="340" y="647"/>
                    <a:pt x="340" y="1024"/>
                  </a:cubicBezTo>
                  <a:cubicBezTo>
                    <a:pt x="340" y="1401"/>
                    <a:pt x="647" y="1708"/>
                    <a:pt x="1024" y="1708"/>
                  </a:cubicBezTo>
                  <a:cubicBezTo>
                    <a:pt x="1401" y="1708"/>
                    <a:pt x="1708" y="1401"/>
                    <a:pt x="1708" y="1024"/>
                  </a:cubicBezTo>
                  <a:cubicBezTo>
                    <a:pt x="1708" y="888"/>
                    <a:pt x="1668" y="761"/>
                    <a:pt x="1599" y="654"/>
                  </a:cubicBezTo>
                  <a:cubicBezTo>
                    <a:pt x="1695" y="662"/>
                    <a:pt x="1695" y="662"/>
                    <a:pt x="1695" y="662"/>
                  </a:cubicBezTo>
                  <a:cubicBezTo>
                    <a:pt x="1697" y="662"/>
                    <a:pt x="1698" y="663"/>
                    <a:pt x="1700" y="663"/>
                  </a:cubicBezTo>
                  <a:cubicBezTo>
                    <a:pt x="1700" y="663"/>
                    <a:pt x="1701" y="663"/>
                    <a:pt x="1701" y="663"/>
                  </a:cubicBezTo>
                  <a:cubicBezTo>
                    <a:pt x="1702" y="663"/>
                    <a:pt x="1702" y="662"/>
                    <a:pt x="1703" y="662"/>
                  </a:cubicBezTo>
                  <a:cubicBezTo>
                    <a:pt x="1705" y="662"/>
                    <a:pt x="1706" y="662"/>
                    <a:pt x="1707" y="662"/>
                  </a:cubicBezTo>
                  <a:cubicBezTo>
                    <a:pt x="1708" y="662"/>
                    <a:pt x="1709" y="662"/>
                    <a:pt x="1710" y="662"/>
                  </a:cubicBezTo>
                  <a:cubicBezTo>
                    <a:pt x="1711" y="662"/>
                    <a:pt x="1712" y="661"/>
                    <a:pt x="1713" y="661"/>
                  </a:cubicBezTo>
                  <a:cubicBezTo>
                    <a:pt x="1714" y="661"/>
                    <a:pt x="1715" y="661"/>
                    <a:pt x="1716" y="660"/>
                  </a:cubicBezTo>
                  <a:cubicBezTo>
                    <a:pt x="1717" y="660"/>
                    <a:pt x="1718" y="660"/>
                    <a:pt x="1719" y="659"/>
                  </a:cubicBezTo>
                  <a:cubicBezTo>
                    <a:pt x="1720" y="659"/>
                    <a:pt x="1721" y="659"/>
                    <a:pt x="1722" y="658"/>
                  </a:cubicBezTo>
                  <a:cubicBezTo>
                    <a:pt x="1723" y="658"/>
                    <a:pt x="1724" y="658"/>
                    <a:pt x="1725" y="657"/>
                  </a:cubicBezTo>
                  <a:cubicBezTo>
                    <a:pt x="1726" y="657"/>
                    <a:pt x="1727" y="656"/>
                    <a:pt x="1727" y="656"/>
                  </a:cubicBezTo>
                  <a:cubicBezTo>
                    <a:pt x="1728" y="655"/>
                    <a:pt x="1730" y="655"/>
                    <a:pt x="1731" y="654"/>
                  </a:cubicBezTo>
                  <a:cubicBezTo>
                    <a:pt x="1731" y="654"/>
                    <a:pt x="1732" y="653"/>
                    <a:pt x="1733" y="653"/>
                  </a:cubicBezTo>
                  <a:cubicBezTo>
                    <a:pt x="1734" y="652"/>
                    <a:pt x="1735" y="651"/>
                    <a:pt x="1736" y="650"/>
                  </a:cubicBezTo>
                  <a:cubicBezTo>
                    <a:pt x="1737" y="650"/>
                    <a:pt x="1737" y="650"/>
                    <a:pt x="1738" y="649"/>
                  </a:cubicBezTo>
                  <a:cubicBezTo>
                    <a:pt x="1739" y="648"/>
                    <a:pt x="1741" y="646"/>
                    <a:pt x="1742" y="645"/>
                  </a:cubicBezTo>
                  <a:cubicBezTo>
                    <a:pt x="1810" y="577"/>
                    <a:pt x="1810" y="577"/>
                    <a:pt x="1810" y="577"/>
                  </a:cubicBezTo>
                  <a:cubicBezTo>
                    <a:pt x="1887" y="713"/>
                    <a:pt x="1928" y="866"/>
                    <a:pt x="1928" y="1024"/>
                  </a:cubicBezTo>
                  <a:cubicBezTo>
                    <a:pt x="1928" y="1265"/>
                    <a:pt x="1834" y="1492"/>
                    <a:pt x="1663" y="1663"/>
                  </a:cubicBezTo>
                  <a:close/>
                </a:path>
              </a:pathLst>
            </a:cu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114029" y="2457357"/>
              <a:ext cx="2640331" cy="2640331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1898" y="490"/>
                  </a:moveTo>
                  <a:cubicBezTo>
                    <a:pt x="1997" y="390"/>
                    <a:pt x="1997" y="390"/>
                    <a:pt x="1997" y="390"/>
                  </a:cubicBezTo>
                  <a:cubicBezTo>
                    <a:pt x="2013" y="374"/>
                    <a:pt x="2019" y="349"/>
                    <a:pt x="2011" y="327"/>
                  </a:cubicBezTo>
                  <a:cubicBezTo>
                    <a:pt x="2003" y="305"/>
                    <a:pt x="1983" y="290"/>
                    <a:pt x="1960" y="288"/>
                  </a:cubicBezTo>
                  <a:cubicBezTo>
                    <a:pt x="1775" y="273"/>
                    <a:pt x="1775" y="273"/>
                    <a:pt x="1775" y="273"/>
                  </a:cubicBezTo>
                  <a:cubicBezTo>
                    <a:pt x="1760" y="88"/>
                    <a:pt x="1760" y="88"/>
                    <a:pt x="1760" y="88"/>
                  </a:cubicBezTo>
                  <a:cubicBezTo>
                    <a:pt x="1758" y="65"/>
                    <a:pt x="1743" y="45"/>
                    <a:pt x="1721" y="37"/>
                  </a:cubicBezTo>
                  <a:cubicBezTo>
                    <a:pt x="1699" y="29"/>
                    <a:pt x="1674" y="35"/>
                    <a:pt x="1658" y="51"/>
                  </a:cubicBezTo>
                  <a:cubicBezTo>
                    <a:pt x="1558" y="150"/>
                    <a:pt x="1558" y="150"/>
                    <a:pt x="1558" y="150"/>
                  </a:cubicBezTo>
                  <a:cubicBezTo>
                    <a:pt x="1398" y="52"/>
                    <a:pt x="1214" y="0"/>
                    <a:pt x="1024" y="0"/>
                  </a:cubicBezTo>
                  <a:cubicBezTo>
                    <a:pt x="750" y="0"/>
                    <a:pt x="493" y="107"/>
                    <a:pt x="300" y="300"/>
                  </a:cubicBezTo>
                  <a:cubicBezTo>
                    <a:pt x="107" y="493"/>
                    <a:pt x="0" y="750"/>
                    <a:pt x="0" y="1024"/>
                  </a:cubicBezTo>
                  <a:cubicBezTo>
                    <a:pt x="0" y="1298"/>
                    <a:pt x="107" y="1555"/>
                    <a:pt x="300" y="1748"/>
                  </a:cubicBezTo>
                  <a:cubicBezTo>
                    <a:pt x="493" y="1941"/>
                    <a:pt x="750" y="2048"/>
                    <a:pt x="1024" y="2048"/>
                  </a:cubicBezTo>
                  <a:cubicBezTo>
                    <a:pt x="1298" y="2048"/>
                    <a:pt x="1555" y="1941"/>
                    <a:pt x="1748" y="1748"/>
                  </a:cubicBezTo>
                  <a:cubicBezTo>
                    <a:pt x="1941" y="1555"/>
                    <a:pt x="2048" y="1298"/>
                    <a:pt x="2048" y="1024"/>
                  </a:cubicBezTo>
                  <a:cubicBezTo>
                    <a:pt x="2048" y="834"/>
                    <a:pt x="1996" y="650"/>
                    <a:pt x="1898" y="490"/>
                  </a:cubicBezTo>
                  <a:close/>
                  <a:moveTo>
                    <a:pt x="1660" y="333"/>
                  </a:moveTo>
                  <a:cubicBezTo>
                    <a:pt x="1662" y="362"/>
                    <a:pt x="1686" y="386"/>
                    <a:pt x="1715" y="388"/>
                  </a:cubicBezTo>
                  <a:cubicBezTo>
                    <a:pt x="1821" y="397"/>
                    <a:pt x="1821" y="397"/>
                    <a:pt x="1821" y="397"/>
                  </a:cubicBezTo>
                  <a:cubicBezTo>
                    <a:pt x="1677" y="540"/>
                    <a:pt x="1677" y="540"/>
                    <a:pt x="1677" y="540"/>
                  </a:cubicBezTo>
                  <a:cubicBezTo>
                    <a:pt x="1521" y="527"/>
                    <a:pt x="1521" y="527"/>
                    <a:pt x="1521" y="527"/>
                  </a:cubicBezTo>
                  <a:cubicBezTo>
                    <a:pt x="1508" y="371"/>
                    <a:pt x="1508" y="371"/>
                    <a:pt x="1508" y="371"/>
                  </a:cubicBezTo>
                  <a:cubicBezTo>
                    <a:pt x="1651" y="227"/>
                    <a:pt x="1651" y="227"/>
                    <a:pt x="1651" y="227"/>
                  </a:cubicBezTo>
                  <a:lnTo>
                    <a:pt x="1660" y="333"/>
                  </a:lnTo>
                  <a:close/>
                  <a:moveTo>
                    <a:pt x="1228" y="1024"/>
                  </a:moveTo>
                  <a:cubicBezTo>
                    <a:pt x="1228" y="1136"/>
                    <a:pt x="1136" y="1228"/>
                    <a:pt x="1024" y="1228"/>
                  </a:cubicBezTo>
                  <a:cubicBezTo>
                    <a:pt x="912" y="1228"/>
                    <a:pt x="820" y="1136"/>
                    <a:pt x="820" y="1024"/>
                  </a:cubicBezTo>
                  <a:cubicBezTo>
                    <a:pt x="820" y="912"/>
                    <a:pt x="912" y="820"/>
                    <a:pt x="1024" y="820"/>
                  </a:cubicBezTo>
                  <a:cubicBezTo>
                    <a:pt x="1058" y="820"/>
                    <a:pt x="1091" y="829"/>
                    <a:pt x="1119" y="844"/>
                  </a:cubicBezTo>
                  <a:cubicBezTo>
                    <a:pt x="982" y="982"/>
                    <a:pt x="982" y="982"/>
                    <a:pt x="982" y="982"/>
                  </a:cubicBezTo>
                  <a:cubicBezTo>
                    <a:pt x="958" y="1005"/>
                    <a:pt x="958" y="1043"/>
                    <a:pt x="982" y="1066"/>
                  </a:cubicBezTo>
                  <a:cubicBezTo>
                    <a:pt x="993" y="1078"/>
                    <a:pt x="1009" y="1084"/>
                    <a:pt x="1024" y="1084"/>
                  </a:cubicBezTo>
                  <a:cubicBezTo>
                    <a:pt x="1039" y="1084"/>
                    <a:pt x="1055" y="1078"/>
                    <a:pt x="1066" y="1066"/>
                  </a:cubicBezTo>
                  <a:cubicBezTo>
                    <a:pt x="1204" y="929"/>
                    <a:pt x="1204" y="929"/>
                    <a:pt x="1204" y="929"/>
                  </a:cubicBezTo>
                  <a:cubicBezTo>
                    <a:pt x="1219" y="957"/>
                    <a:pt x="1228" y="990"/>
                    <a:pt x="1228" y="1024"/>
                  </a:cubicBezTo>
                  <a:close/>
                  <a:moveTo>
                    <a:pt x="1207" y="757"/>
                  </a:moveTo>
                  <a:cubicBezTo>
                    <a:pt x="1155" y="721"/>
                    <a:pt x="1092" y="700"/>
                    <a:pt x="1024" y="700"/>
                  </a:cubicBezTo>
                  <a:cubicBezTo>
                    <a:pt x="845" y="700"/>
                    <a:pt x="700" y="845"/>
                    <a:pt x="700" y="1024"/>
                  </a:cubicBezTo>
                  <a:cubicBezTo>
                    <a:pt x="700" y="1203"/>
                    <a:pt x="845" y="1348"/>
                    <a:pt x="1024" y="1348"/>
                  </a:cubicBezTo>
                  <a:cubicBezTo>
                    <a:pt x="1203" y="1348"/>
                    <a:pt x="1348" y="1203"/>
                    <a:pt x="1348" y="1024"/>
                  </a:cubicBezTo>
                  <a:cubicBezTo>
                    <a:pt x="1348" y="956"/>
                    <a:pt x="1327" y="893"/>
                    <a:pt x="1291" y="841"/>
                  </a:cubicBezTo>
                  <a:cubicBezTo>
                    <a:pt x="1463" y="670"/>
                    <a:pt x="1463" y="670"/>
                    <a:pt x="1463" y="670"/>
                  </a:cubicBezTo>
                  <a:cubicBezTo>
                    <a:pt x="1541" y="767"/>
                    <a:pt x="1588" y="890"/>
                    <a:pt x="1588" y="1024"/>
                  </a:cubicBezTo>
                  <a:cubicBezTo>
                    <a:pt x="1588" y="1335"/>
                    <a:pt x="1335" y="1588"/>
                    <a:pt x="1024" y="1588"/>
                  </a:cubicBezTo>
                  <a:cubicBezTo>
                    <a:pt x="713" y="1588"/>
                    <a:pt x="460" y="1335"/>
                    <a:pt x="460" y="1024"/>
                  </a:cubicBezTo>
                  <a:cubicBezTo>
                    <a:pt x="460" y="713"/>
                    <a:pt x="713" y="460"/>
                    <a:pt x="1024" y="460"/>
                  </a:cubicBezTo>
                  <a:cubicBezTo>
                    <a:pt x="1158" y="460"/>
                    <a:pt x="1281" y="507"/>
                    <a:pt x="1378" y="585"/>
                  </a:cubicBezTo>
                  <a:lnTo>
                    <a:pt x="1207" y="757"/>
                  </a:lnTo>
                  <a:close/>
                  <a:moveTo>
                    <a:pt x="1663" y="1663"/>
                  </a:moveTo>
                  <a:cubicBezTo>
                    <a:pt x="1492" y="1834"/>
                    <a:pt x="1265" y="1928"/>
                    <a:pt x="1024" y="1928"/>
                  </a:cubicBezTo>
                  <a:cubicBezTo>
                    <a:pt x="783" y="1928"/>
                    <a:pt x="556" y="1834"/>
                    <a:pt x="385" y="1663"/>
                  </a:cubicBezTo>
                  <a:cubicBezTo>
                    <a:pt x="214" y="1492"/>
                    <a:pt x="120" y="1265"/>
                    <a:pt x="120" y="1024"/>
                  </a:cubicBezTo>
                  <a:cubicBezTo>
                    <a:pt x="120" y="783"/>
                    <a:pt x="214" y="556"/>
                    <a:pt x="385" y="385"/>
                  </a:cubicBezTo>
                  <a:cubicBezTo>
                    <a:pt x="556" y="214"/>
                    <a:pt x="783" y="120"/>
                    <a:pt x="1024" y="120"/>
                  </a:cubicBezTo>
                  <a:cubicBezTo>
                    <a:pt x="1182" y="120"/>
                    <a:pt x="1335" y="161"/>
                    <a:pt x="1471" y="238"/>
                  </a:cubicBezTo>
                  <a:cubicBezTo>
                    <a:pt x="1403" y="306"/>
                    <a:pt x="1403" y="306"/>
                    <a:pt x="1403" y="306"/>
                  </a:cubicBezTo>
                  <a:cubicBezTo>
                    <a:pt x="1392" y="317"/>
                    <a:pt x="1386" y="331"/>
                    <a:pt x="1385" y="346"/>
                  </a:cubicBezTo>
                  <a:cubicBezTo>
                    <a:pt x="1385" y="349"/>
                    <a:pt x="1385" y="351"/>
                    <a:pt x="1386" y="353"/>
                  </a:cubicBezTo>
                  <a:cubicBezTo>
                    <a:pt x="1394" y="449"/>
                    <a:pt x="1394" y="449"/>
                    <a:pt x="1394" y="449"/>
                  </a:cubicBezTo>
                  <a:cubicBezTo>
                    <a:pt x="1287" y="380"/>
                    <a:pt x="1160" y="340"/>
                    <a:pt x="1024" y="340"/>
                  </a:cubicBezTo>
                  <a:cubicBezTo>
                    <a:pt x="647" y="340"/>
                    <a:pt x="340" y="647"/>
                    <a:pt x="340" y="1024"/>
                  </a:cubicBezTo>
                  <a:cubicBezTo>
                    <a:pt x="340" y="1401"/>
                    <a:pt x="647" y="1708"/>
                    <a:pt x="1024" y="1708"/>
                  </a:cubicBezTo>
                  <a:cubicBezTo>
                    <a:pt x="1401" y="1708"/>
                    <a:pt x="1708" y="1401"/>
                    <a:pt x="1708" y="1024"/>
                  </a:cubicBezTo>
                  <a:cubicBezTo>
                    <a:pt x="1708" y="888"/>
                    <a:pt x="1668" y="761"/>
                    <a:pt x="1599" y="654"/>
                  </a:cubicBezTo>
                  <a:cubicBezTo>
                    <a:pt x="1695" y="662"/>
                    <a:pt x="1695" y="662"/>
                    <a:pt x="1695" y="662"/>
                  </a:cubicBezTo>
                  <a:cubicBezTo>
                    <a:pt x="1697" y="662"/>
                    <a:pt x="1698" y="663"/>
                    <a:pt x="1700" y="663"/>
                  </a:cubicBezTo>
                  <a:cubicBezTo>
                    <a:pt x="1700" y="663"/>
                    <a:pt x="1701" y="663"/>
                    <a:pt x="1701" y="663"/>
                  </a:cubicBezTo>
                  <a:cubicBezTo>
                    <a:pt x="1702" y="663"/>
                    <a:pt x="1702" y="662"/>
                    <a:pt x="1703" y="662"/>
                  </a:cubicBezTo>
                  <a:cubicBezTo>
                    <a:pt x="1705" y="662"/>
                    <a:pt x="1706" y="662"/>
                    <a:pt x="1707" y="662"/>
                  </a:cubicBezTo>
                  <a:cubicBezTo>
                    <a:pt x="1708" y="662"/>
                    <a:pt x="1709" y="662"/>
                    <a:pt x="1710" y="662"/>
                  </a:cubicBezTo>
                  <a:cubicBezTo>
                    <a:pt x="1711" y="662"/>
                    <a:pt x="1712" y="661"/>
                    <a:pt x="1713" y="661"/>
                  </a:cubicBezTo>
                  <a:cubicBezTo>
                    <a:pt x="1714" y="661"/>
                    <a:pt x="1715" y="661"/>
                    <a:pt x="1716" y="660"/>
                  </a:cubicBezTo>
                  <a:cubicBezTo>
                    <a:pt x="1717" y="660"/>
                    <a:pt x="1718" y="660"/>
                    <a:pt x="1719" y="659"/>
                  </a:cubicBezTo>
                  <a:cubicBezTo>
                    <a:pt x="1720" y="659"/>
                    <a:pt x="1721" y="659"/>
                    <a:pt x="1722" y="658"/>
                  </a:cubicBezTo>
                  <a:cubicBezTo>
                    <a:pt x="1723" y="658"/>
                    <a:pt x="1724" y="658"/>
                    <a:pt x="1725" y="657"/>
                  </a:cubicBezTo>
                  <a:cubicBezTo>
                    <a:pt x="1726" y="657"/>
                    <a:pt x="1727" y="656"/>
                    <a:pt x="1727" y="656"/>
                  </a:cubicBezTo>
                  <a:cubicBezTo>
                    <a:pt x="1728" y="655"/>
                    <a:pt x="1730" y="655"/>
                    <a:pt x="1731" y="654"/>
                  </a:cubicBezTo>
                  <a:cubicBezTo>
                    <a:pt x="1731" y="654"/>
                    <a:pt x="1732" y="653"/>
                    <a:pt x="1733" y="653"/>
                  </a:cubicBezTo>
                  <a:cubicBezTo>
                    <a:pt x="1734" y="652"/>
                    <a:pt x="1735" y="651"/>
                    <a:pt x="1736" y="650"/>
                  </a:cubicBezTo>
                  <a:cubicBezTo>
                    <a:pt x="1737" y="650"/>
                    <a:pt x="1737" y="650"/>
                    <a:pt x="1738" y="649"/>
                  </a:cubicBezTo>
                  <a:cubicBezTo>
                    <a:pt x="1739" y="648"/>
                    <a:pt x="1741" y="646"/>
                    <a:pt x="1742" y="645"/>
                  </a:cubicBezTo>
                  <a:cubicBezTo>
                    <a:pt x="1810" y="577"/>
                    <a:pt x="1810" y="577"/>
                    <a:pt x="1810" y="577"/>
                  </a:cubicBezTo>
                  <a:cubicBezTo>
                    <a:pt x="1887" y="713"/>
                    <a:pt x="1928" y="866"/>
                    <a:pt x="1928" y="1024"/>
                  </a:cubicBezTo>
                  <a:cubicBezTo>
                    <a:pt x="1928" y="1265"/>
                    <a:pt x="1834" y="1492"/>
                    <a:pt x="1663" y="1663"/>
                  </a:cubicBezTo>
                  <a:close/>
                </a:path>
              </a:pathLst>
            </a:custGeom>
            <a:solidFill>
              <a:srgbClr val="97C777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A8D08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8"/>
          <p:cNvSpPr txBox="1"/>
          <p:nvPr/>
        </p:nvSpPr>
        <p:spPr>
          <a:xfrm>
            <a:off x="1416620" y="1506084"/>
            <a:ext cx="5556843" cy="33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67"/>
              <a:buFont typeface="Noto Sans Symbols"/>
              <a:buNone/>
            </a:pPr>
            <a:r>
              <a:rPr lang="en-US" sz="1867" b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 data on tourist spots.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4" name="Google Shape;224;p8"/>
          <p:cNvGrpSpPr/>
          <p:nvPr/>
        </p:nvGrpSpPr>
        <p:grpSpPr>
          <a:xfrm>
            <a:off x="517094" y="1396486"/>
            <a:ext cx="632296" cy="632296"/>
            <a:chOff x="2133600" y="3181350"/>
            <a:chExt cx="1362075" cy="1362075"/>
          </a:xfrm>
        </p:grpSpPr>
        <p:sp>
          <p:nvSpPr>
            <p:cNvPr id="225" name="Google Shape;225;p8"/>
            <p:cNvSpPr/>
            <p:nvPr/>
          </p:nvSpPr>
          <p:spPr>
            <a:xfrm>
              <a:off x="2133600" y="318135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5" y="225"/>
                  </a:moveTo>
                  <a:lnTo>
                    <a:pt x="1618" y="228"/>
                  </a:lnTo>
                  <a:lnTo>
                    <a:pt x="1522" y="237"/>
                  </a:lnTo>
                  <a:lnTo>
                    <a:pt x="1428" y="253"/>
                  </a:lnTo>
                  <a:lnTo>
                    <a:pt x="1335" y="275"/>
                  </a:lnTo>
                  <a:lnTo>
                    <a:pt x="1245" y="302"/>
                  </a:lnTo>
                  <a:lnTo>
                    <a:pt x="1158" y="334"/>
                  </a:lnTo>
                  <a:lnTo>
                    <a:pt x="1073" y="371"/>
                  </a:lnTo>
                  <a:lnTo>
                    <a:pt x="991" y="414"/>
                  </a:lnTo>
                  <a:lnTo>
                    <a:pt x="912" y="461"/>
                  </a:lnTo>
                  <a:lnTo>
                    <a:pt x="836" y="513"/>
                  </a:lnTo>
                  <a:lnTo>
                    <a:pt x="763" y="570"/>
                  </a:lnTo>
                  <a:lnTo>
                    <a:pt x="695" y="630"/>
                  </a:lnTo>
                  <a:lnTo>
                    <a:pt x="630" y="695"/>
                  </a:lnTo>
                  <a:lnTo>
                    <a:pt x="570" y="763"/>
                  </a:lnTo>
                  <a:lnTo>
                    <a:pt x="513" y="836"/>
                  </a:lnTo>
                  <a:lnTo>
                    <a:pt x="461" y="912"/>
                  </a:lnTo>
                  <a:lnTo>
                    <a:pt x="414" y="991"/>
                  </a:lnTo>
                  <a:lnTo>
                    <a:pt x="371" y="1073"/>
                  </a:lnTo>
                  <a:lnTo>
                    <a:pt x="334" y="1158"/>
                  </a:lnTo>
                  <a:lnTo>
                    <a:pt x="302" y="1245"/>
                  </a:lnTo>
                  <a:lnTo>
                    <a:pt x="275" y="1335"/>
                  </a:lnTo>
                  <a:lnTo>
                    <a:pt x="253" y="1428"/>
                  </a:lnTo>
                  <a:lnTo>
                    <a:pt x="237" y="1522"/>
                  </a:lnTo>
                  <a:lnTo>
                    <a:pt x="228" y="1618"/>
                  </a:lnTo>
                  <a:lnTo>
                    <a:pt x="225" y="1716"/>
                  </a:lnTo>
                  <a:lnTo>
                    <a:pt x="228" y="1814"/>
                  </a:lnTo>
                  <a:lnTo>
                    <a:pt x="237" y="1910"/>
                  </a:lnTo>
                  <a:lnTo>
                    <a:pt x="253" y="2004"/>
                  </a:lnTo>
                  <a:lnTo>
                    <a:pt x="275" y="2097"/>
                  </a:lnTo>
                  <a:lnTo>
                    <a:pt x="302" y="2187"/>
                  </a:lnTo>
                  <a:lnTo>
                    <a:pt x="334" y="2274"/>
                  </a:lnTo>
                  <a:lnTo>
                    <a:pt x="371" y="2359"/>
                  </a:lnTo>
                  <a:lnTo>
                    <a:pt x="414" y="2441"/>
                  </a:lnTo>
                  <a:lnTo>
                    <a:pt x="461" y="2520"/>
                  </a:lnTo>
                  <a:lnTo>
                    <a:pt x="513" y="2596"/>
                  </a:lnTo>
                  <a:lnTo>
                    <a:pt x="570" y="2669"/>
                  </a:lnTo>
                  <a:lnTo>
                    <a:pt x="630" y="2737"/>
                  </a:lnTo>
                  <a:lnTo>
                    <a:pt x="695" y="2802"/>
                  </a:lnTo>
                  <a:lnTo>
                    <a:pt x="763" y="2862"/>
                  </a:lnTo>
                  <a:lnTo>
                    <a:pt x="836" y="2919"/>
                  </a:lnTo>
                  <a:lnTo>
                    <a:pt x="912" y="2971"/>
                  </a:lnTo>
                  <a:lnTo>
                    <a:pt x="991" y="3018"/>
                  </a:lnTo>
                  <a:lnTo>
                    <a:pt x="1073" y="3061"/>
                  </a:lnTo>
                  <a:lnTo>
                    <a:pt x="1158" y="3098"/>
                  </a:lnTo>
                  <a:lnTo>
                    <a:pt x="1245" y="3130"/>
                  </a:lnTo>
                  <a:lnTo>
                    <a:pt x="1335" y="3157"/>
                  </a:lnTo>
                  <a:lnTo>
                    <a:pt x="1428" y="3179"/>
                  </a:lnTo>
                  <a:lnTo>
                    <a:pt x="1522" y="3195"/>
                  </a:lnTo>
                  <a:lnTo>
                    <a:pt x="1618" y="3204"/>
                  </a:lnTo>
                  <a:lnTo>
                    <a:pt x="1715" y="3207"/>
                  </a:lnTo>
                  <a:lnTo>
                    <a:pt x="1814" y="3204"/>
                  </a:lnTo>
                  <a:lnTo>
                    <a:pt x="1910" y="3195"/>
                  </a:lnTo>
                  <a:lnTo>
                    <a:pt x="2004" y="3179"/>
                  </a:lnTo>
                  <a:lnTo>
                    <a:pt x="2097" y="3157"/>
                  </a:lnTo>
                  <a:lnTo>
                    <a:pt x="2187" y="3130"/>
                  </a:lnTo>
                  <a:lnTo>
                    <a:pt x="2274" y="3098"/>
                  </a:lnTo>
                  <a:lnTo>
                    <a:pt x="2359" y="3061"/>
                  </a:lnTo>
                  <a:lnTo>
                    <a:pt x="2441" y="3018"/>
                  </a:lnTo>
                  <a:lnTo>
                    <a:pt x="2520" y="2971"/>
                  </a:lnTo>
                  <a:lnTo>
                    <a:pt x="2596" y="2919"/>
                  </a:lnTo>
                  <a:lnTo>
                    <a:pt x="2669" y="2862"/>
                  </a:lnTo>
                  <a:lnTo>
                    <a:pt x="2737" y="2802"/>
                  </a:lnTo>
                  <a:lnTo>
                    <a:pt x="2802" y="2737"/>
                  </a:lnTo>
                  <a:lnTo>
                    <a:pt x="2862" y="2669"/>
                  </a:lnTo>
                  <a:lnTo>
                    <a:pt x="2919" y="2596"/>
                  </a:lnTo>
                  <a:lnTo>
                    <a:pt x="2971" y="2520"/>
                  </a:lnTo>
                  <a:lnTo>
                    <a:pt x="3018" y="2441"/>
                  </a:lnTo>
                  <a:lnTo>
                    <a:pt x="3061" y="2359"/>
                  </a:lnTo>
                  <a:lnTo>
                    <a:pt x="3098" y="2274"/>
                  </a:lnTo>
                  <a:lnTo>
                    <a:pt x="3130" y="2187"/>
                  </a:lnTo>
                  <a:lnTo>
                    <a:pt x="3157" y="2097"/>
                  </a:lnTo>
                  <a:lnTo>
                    <a:pt x="3179" y="2004"/>
                  </a:lnTo>
                  <a:lnTo>
                    <a:pt x="3195" y="1910"/>
                  </a:lnTo>
                  <a:lnTo>
                    <a:pt x="3204" y="1814"/>
                  </a:lnTo>
                  <a:lnTo>
                    <a:pt x="3207" y="1716"/>
                  </a:lnTo>
                  <a:lnTo>
                    <a:pt x="3204" y="1618"/>
                  </a:lnTo>
                  <a:lnTo>
                    <a:pt x="3195" y="1522"/>
                  </a:lnTo>
                  <a:lnTo>
                    <a:pt x="3179" y="1428"/>
                  </a:lnTo>
                  <a:lnTo>
                    <a:pt x="3157" y="1335"/>
                  </a:lnTo>
                  <a:lnTo>
                    <a:pt x="3130" y="1245"/>
                  </a:lnTo>
                  <a:lnTo>
                    <a:pt x="3098" y="1158"/>
                  </a:lnTo>
                  <a:lnTo>
                    <a:pt x="3061" y="1073"/>
                  </a:lnTo>
                  <a:lnTo>
                    <a:pt x="3018" y="991"/>
                  </a:lnTo>
                  <a:lnTo>
                    <a:pt x="2971" y="912"/>
                  </a:lnTo>
                  <a:lnTo>
                    <a:pt x="2919" y="836"/>
                  </a:lnTo>
                  <a:lnTo>
                    <a:pt x="2862" y="763"/>
                  </a:lnTo>
                  <a:lnTo>
                    <a:pt x="2802" y="695"/>
                  </a:lnTo>
                  <a:lnTo>
                    <a:pt x="2737" y="630"/>
                  </a:lnTo>
                  <a:lnTo>
                    <a:pt x="2669" y="570"/>
                  </a:lnTo>
                  <a:lnTo>
                    <a:pt x="2596" y="513"/>
                  </a:lnTo>
                  <a:lnTo>
                    <a:pt x="2520" y="461"/>
                  </a:lnTo>
                  <a:lnTo>
                    <a:pt x="2441" y="414"/>
                  </a:lnTo>
                  <a:lnTo>
                    <a:pt x="2359" y="371"/>
                  </a:lnTo>
                  <a:lnTo>
                    <a:pt x="2274" y="334"/>
                  </a:lnTo>
                  <a:lnTo>
                    <a:pt x="2187" y="302"/>
                  </a:lnTo>
                  <a:lnTo>
                    <a:pt x="2097" y="275"/>
                  </a:lnTo>
                  <a:lnTo>
                    <a:pt x="2004" y="253"/>
                  </a:lnTo>
                  <a:lnTo>
                    <a:pt x="1910" y="237"/>
                  </a:lnTo>
                  <a:lnTo>
                    <a:pt x="1814" y="228"/>
                  </a:lnTo>
                  <a:lnTo>
                    <a:pt x="1715" y="225"/>
                  </a:lnTo>
                  <a:close/>
                  <a:moveTo>
                    <a:pt x="1715" y="0"/>
                  </a:moveTo>
                  <a:lnTo>
                    <a:pt x="1820" y="3"/>
                  </a:lnTo>
                  <a:lnTo>
                    <a:pt x="1923" y="12"/>
                  </a:lnTo>
                  <a:lnTo>
                    <a:pt x="2024" y="28"/>
                  </a:lnTo>
                  <a:lnTo>
                    <a:pt x="2123" y="49"/>
                  </a:lnTo>
                  <a:lnTo>
                    <a:pt x="2219" y="76"/>
                  </a:lnTo>
                  <a:lnTo>
                    <a:pt x="2314" y="107"/>
                  </a:lnTo>
                  <a:lnTo>
                    <a:pt x="2406" y="145"/>
                  </a:lnTo>
                  <a:lnTo>
                    <a:pt x="2495" y="187"/>
                  </a:lnTo>
                  <a:lnTo>
                    <a:pt x="2581" y="235"/>
                  </a:lnTo>
                  <a:lnTo>
                    <a:pt x="2664" y="287"/>
                  </a:lnTo>
                  <a:lnTo>
                    <a:pt x="2745" y="343"/>
                  </a:lnTo>
                  <a:lnTo>
                    <a:pt x="2820" y="405"/>
                  </a:lnTo>
                  <a:lnTo>
                    <a:pt x="2894" y="469"/>
                  </a:lnTo>
                  <a:lnTo>
                    <a:pt x="2963" y="538"/>
                  </a:lnTo>
                  <a:lnTo>
                    <a:pt x="3027" y="612"/>
                  </a:lnTo>
                  <a:lnTo>
                    <a:pt x="3089" y="687"/>
                  </a:lnTo>
                  <a:lnTo>
                    <a:pt x="3145" y="768"/>
                  </a:lnTo>
                  <a:lnTo>
                    <a:pt x="3197" y="851"/>
                  </a:lnTo>
                  <a:lnTo>
                    <a:pt x="3245" y="937"/>
                  </a:lnTo>
                  <a:lnTo>
                    <a:pt x="3287" y="1026"/>
                  </a:lnTo>
                  <a:lnTo>
                    <a:pt x="3325" y="1118"/>
                  </a:lnTo>
                  <a:lnTo>
                    <a:pt x="3356" y="1213"/>
                  </a:lnTo>
                  <a:lnTo>
                    <a:pt x="3383" y="1309"/>
                  </a:lnTo>
                  <a:lnTo>
                    <a:pt x="3404" y="1408"/>
                  </a:lnTo>
                  <a:lnTo>
                    <a:pt x="3420" y="1509"/>
                  </a:lnTo>
                  <a:lnTo>
                    <a:pt x="3429" y="1612"/>
                  </a:lnTo>
                  <a:lnTo>
                    <a:pt x="3432" y="1716"/>
                  </a:lnTo>
                  <a:lnTo>
                    <a:pt x="3429" y="1820"/>
                  </a:lnTo>
                  <a:lnTo>
                    <a:pt x="3420" y="1923"/>
                  </a:lnTo>
                  <a:lnTo>
                    <a:pt x="3404" y="2024"/>
                  </a:lnTo>
                  <a:lnTo>
                    <a:pt x="3383" y="2123"/>
                  </a:lnTo>
                  <a:lnTo>
                    <a:pt x="3356" y="2219"/>
                  </a:lnTo>
                  <a:lnTo>
                    <a:pt x="3325" y="2314"/>
                  </a:lnTo>
                  <a:lnTo>
                    <a:pt x="3287" y="2406"/>
                  </a:lnTo>
                  <a:lnTo>
                    <a:pt x="3245" y="2495"/>
                  </a:lnTo>
                  <a:lnTo>
                    <a:pt x="3197" y="2581"/>
                  </a:lnTo>
                  <a:lnTo>
                    <a:pt x="3145" y="2664"/>
                  </a:lnTo>
                  <a:lnTo>
                    <a:pt x="3089" y="2745"/>
                  </a:lnTo>
                  <a:lnTo>
                    <a:pt x="3027" y="2820"/>
                  </a:lnTo>
                  <a:lnTo>
                    <a:pt x="2963" y="2894"/>
                  </a:lnTo>
                  <a:lnTo>
                    <a:pt x="2894" y="2963"/>
                  </a:lnTo>
                  <a:lnTo>
                    <a:pt x="2820" y="3027"/>
                  </a:lnTo>
                  <a:lnTo>
                    <a:pt x="2745" y="3089"/>
                  </a:lnTo>
                  <a:lnTo>
                    <a:pt x="2664" y="3145"/>
                  </a:lnTo>
                  <a:lnTo>
                    <a:pt x="2581" y="3197"/>
                  </a:lnTo>
                  <a:lnTo>
                    <a:pt x="2495" y="3245"/>
                  </a:lnTo>
                  <a:lnTo>
                    <a:pt x="2406" y="3287"/>
                  </a:lnTo>
                  <a:lnTo>
                    <a:pt x="2314" y="3325"/>
                  </a:lnTo>
                  <a:lnTo>
                    <a:pt x="2219" y="3356"/>
                  </a:lnTo>
                  <a:lnTo>
                    <a:pt x="2123" y="3383"/>
                  </a:lnTo>
                  <a:lnTo>
                    <a:pt x="2024" y="3404"/>
                  </a:lnTo>
                  <a:lnTo>
                    <a:pt x="1923" y="3420"/>
                  </a:lnTo>
                  <a:lnTo>
                    <a:pt x="1820" y="3429"/>
                  </a:lnTo>
                  <a:lnTo>
                    <a:pt x="1715" y="3432"/>
                  </a:lnTo>
                  <a:lnTo>
                    <a:pt x="1612" y="3429"/>
                  </a:lnTo>
                  <a:lnTo>
                    <a:pt x="1509" y="3420"/>
                  </a:lnTo>
                  <a:lnTo>
                    <a:pt x="1408" y="3404"/>
                  </a:lnTo>
                  <a:lnTo>
                    <a:pt x="1309" y="3383"/>
                  </a:lnTo>
                  <a:lnTo>
                    <a:pt x="1213" y="3356"/>
                  </a:lnTo>
                  <a:lnTo>
                    <a:pt x="1118" y="3325"/>
                  </a:lnTo>
                  <a:lnTo>
                    <a:pt x="1025" y="3287"/>
                  </a:lnTo>
                  <a:lnTo>
                    <a:pt x="937" y="3245"/>
                  </a:lnTo>
                  <a:lnTo>
                    <a:pt x="851" y="3197"/>
                  </a:lnTo>
                  <a:lnTo>
                    <a:pt x="768" y="3145"/>
                  </a:lnTo>
                  <a:lnTo>
                    <a:pt x="687" y="3089"/>
                  </a:lnTo>
                  <a:lnTo>
                    <a:pt x="610" y="3027"/>
                  </a:lnTo>
                  <a:lnTo>
                    <a:pt x="538" y="2963"/>
                  </a:lnTo>
                  <a:lnTo>
                    <a:pt x="469" y="2894"/>
                  </a:lnTo>
                  <a:lnTo>
                    <a:pt x="405" y="2820"/>
                  </a:lnTo>
                  <a:lnTo>
                    <a:pt x="343" y="2745"/>
                  </a:lnTo>
                  <a:lnTo>
                    <a:pt x="287" y="2664"/>
                  </a:lnTo>
                  <a:lnTo>
                    <a:pt x="235" y="2581"/>
                  </a:lnTo>
                  <a:lnTo>
                    <a:pt x="187" y="2495"/>
                  </a:lnTo>
                  <a:lnTo>
                    <a:pt x="145" y="2406"/>
                  </a:lnTo>
                  <a:lnTo>
                    <a:pt x="107" y="2314"/>
                  </a:lnTo>
                  <a:lnTo>
                    <a:pt x="76" y="2219"/>
                  </a:lnTo>
                  <a:lnTo>
                    <a:pt x="49" y="2123"/>
                  </a:lnTo>
                  <a:lnTo>
                    <a:pt x="28" y="2024"/>
                  </a:lnTo>
                  <a:lnTo>
                    <a:pt x="12" y="1923"/>
                  </a:lnTo>
                  <a:lnTo>
                    <a:pt x="3" y="1820"/>
                  </a:lnTo>
                  <a:lnTo>
                    <a:pt x="0" y="1716"/>
                  </a:lnTo>
                  <a:lnTo>
                    <a:pt x="3" y="1612"/>
                  </a:lnTo>
                  <a:lnTo>
                    <a:pt x="12" y="1509"/>
                  </a:lnTo>
                  <a:lnTo>
                    <a:pt x="28" y="1408"/>
                  </a:lnTo>
                  <a:lnTo>
                    <a:pt x="49" y="1309"/>
                  </a:lnTo>
                  <a:lnTo>
                    <a:pt x="76" y="1213"/>
                  </a:lnTo>
                  <a:lnTo>
                    <a:pt x="107" y="1118"/>
                  </a:lnTo>
                  <a:lnTo>
                    <a:pt x="145" y="1026"/>
                  </a:lnTo>
                  <a:lnTo>
                    <a:pt x="187" y="937"/>
                  </a:lnTo>
                  <a:lnTo>
                    <a:pt x="235" y="851"/>
                  </a:lnTo>
                  <a:lnTo>
                    <a:pt x="287" y="768"/>
                  </a:lnTo>
                  <a:lnTo>
                    <a:pt x="343" y="687"/>
                  </a:lnTo>
                  <a:lnTo>
                    <a:pt x="405" y="612"/>
                  </a:lnTo>
                  <a:lnTo>
                    <a:pt x="469" y="538"/>
                  </a:lnTo>
                  <a:lnTo>
                    <a:pt x="538" y="469"/>
                  </a:lnTo>
                  <a:lnTo>
                    <a:pt x="610" y="405"/>
                  </a:lnTo>
                  <a:lnTo>
                    <a:pt x="687" y="343"/>
                  </a:lnTo>
                  <a:lnTo>
                    <a:pt x="768" y="287"/>
                  </a:lnTo>
                  <a:lnTo>
                    <a:pt x="851" y="235"/>
                  </a:lnTo>
                  <a:lnTo>
                    <a:pt x="937" y="187"/>
                  </a:lnTo>
                  <a:lnTo>
                    <a:pt x="1025" y="145"/>
                  </a:lnTo>
                  <a:lnTo>
                    <a:pt x="1118" y="107"/>
                  </a:lnTo>
                  <a:lnTo>
                    <a:pt x="1213" y="76"/>
                  </a:lnTo>
                  <a:lnTo>
                    <a:pt x="1309" y="49"/>
                  </a:lnTo>
                  <a:lnTo>
                    <a:pt x="1408" y="28"/>
                  </a:lnTo>
                  <a:lnTo>
                    <a:pt x="1509" y="12"/>
                  </a:lnTo>
                  <a:lnTo>
                    <a:pt x="1612" y="3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2492375" y="3625850"/>
              <a:ext cx="644525" cy="473075"/>
            </a:xfrm>
            <a:custGeom>
              <a:avLst/>
              <a:gdLst/>
              <a:ahLst/>
              <a:cxnLst/>
              <a:rect l="l" t="t" r="r" b="b"/>
              <a:pathLst>
                <a:path w="1626" h="1190" extrusionOk="0">
                  <a:moveTo>
                    <a:pt x="1514" y="0"/>
                  </a:moveTo>
                  <a:lnTo>
                    <a:pt x="1536" y="2"/>
                  </a:lnTo>
                  <a:lnTo>
                    <a:pt x="1557" y="8"/>
                  </a:lnTo>
                  <a:lnTo>
                    <a:pt x="1575" y="19"/>
                  </a:lnTo>
                  <a:lnTo>
                    <a:pt x="1593" y="33"/>
                  </a:lnTo>
                  <a:lnTo>
                    <a:pt x="1608" y="51"/>
                  </a:lnTo>
                  <a:lnTo>
                    <a:pt x="1618" y="71"/>
                  </a:lnTo>
                  <a:lnTo>
                    <a:pt x="1624" y="92"/>
                  </a:lnTo>
                  <a:lnTo>
                    <a:pt x="1626" y="112"/>
                  </a:lnTo>
                  <a:lnTo>
                    <a:pt x="1624" y="134"/>
                  </a:lnTo>
                  <a:lnTo>
                    <a:pt x="1618" y="155"/>
                  </a:lnTo>
                  <a:lnTo>
                    <a:pt x="1608" y="175"/>
                  </a:lnTo>
                  <a:lnTo>
                    <a:pt x="1593" y="193"/>
                  </a:lnTo>
                  <a:lnTo>
                    <a:pt x="629" y="1157"/>
                  </a:lnTo>
                  <a:lnTo>
                    <a:pt x="629" y="1157"/>
                  </a:lnTo>
                  <a:lnTo>
                    <a:pt x="611" y="1171"/>
                  </a:lnTo>
                  <a:lnTo>
                    <a:pt x="591" y="1182"/>
                  </a:lnTo>
                  <a:lnTo>
                    <a:pt x="571" y="1188"/>
                  </a:lnTo>
                  <a:lnTo>
                    <a:pt x="550" y="1190"/>
                  </a:lnTo>
                  <a:lnTo>
                    <a:pt x="528" y="1188"/>
                  </a:lnTo>
                  <a:lnTo>
                    <a:pt x="507" y="1182"/>
                  </a:lnTo>
                  <a:lnTo>
                    <a:pt x="487" y="1171"/>
                  </a:lnTo>
                  <a:lnTo>
                    <a:pt x="470" y="1157"/>
                  </a:lnTo>
                  <a:lnTo>
                    <a:pt x="33" y="720"/>
                  </a:lnTo>
                  <a:lnTo>
                    <a:pt x="18" y="702"/>
                  </a:lnTo>
                  <a:lnTo>
                    <a:pt x="8" y="682"/>
                  </a:lnTo>
                  <a:lnTo>
                    <a:pt x="2" y="662"/>
                  </a:lnTo>
                  <a:lnTo>
                    <a:pt x="0" y="640"/>
                  </a:lnTo>
                  <a:lnTo>
                    <a:pt x="2" y="619"/>
                  </a:lnTo>
                  <a:lnTo>
                    <a:pt x="8" y="598"/>
                  </a:lnTo>
                  <a:lnTo>
                    <a:pt x="18" y="578"/>
                  </a:lnTo>
                  <a:lnTo>
                    <a:pt x="33" y="561"/>
                  </a:lnTo>
                  <a:lnTo>
                    <a:pt x="51" y="546"/>
                  </a:lnTo>
                  <a:lnTo>
                    <a:pt x="69" y="536"/>
                  </a:lnTo>
                  <a:lnTo>
                    <a:pt x="90" y="529"/>
                  </a:lnTo>
                  <a:lnTo>
                    <a:pt x="112" y="527"/>
                  </a:lnTo>
                  <a:lnTo>
                    <a:pt x="134" y="529"/>
                  </a:lnTo>
                  <a:lnTo>
                    <a:pt x="155" y="536"/>
                  </a:lnTo>
                  <a:lnTo>
                    <a:pt x="174" y="546"/>
                  </a:lnTo>
                  <a:lnTo>
                    <a:pt x="192" y="561"/>
                  </a:lnTo>
                  <a:lnTo>
                    <a:pt x="550" y="918"/>
                  </a:lnTo>
                  <a:lnTo>
                    <a:pt x="1434" y="33"/>
                  </a:lnTo>
                  <a:lnTo>
                    <a:pt x="1452" y="19"/>
                  </a:lnTo>
                  <a:lnTo>
                    <a:pt x="1471" y="8"/>
                  </a:lnTo>
                  <a:lnTo>
                    <a:pt x="1492" y="2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8"/>
          <p:cNvSpPr txBox="1"/>
          <p:nvPr/>
        </p:nvSpPr>
        <p:spPr>
          <a:xfrm>
            <a:off x="1403707" y="2338225"/>
            <a:ext cx="5556842" cy="7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67"/>
              <a:buFont typeface="Noto Sans Symbols"/>
              <a:buNone/>
            </a:pPr>
            <a:r>
              <a:rPr lang="en-US" sz="1867" b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Representing tourist spots possible routes between them are represented as edges and nodes.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8" name="Google Shape;228;p8"/>
          <p:cNvGrpSpPr/>
          <p:nvPr/>
        </p:nvGrpSpPr>
        <p:grpSpPr>
          <a:xfrm>
            <a:off x="517095" y="2405918"/>
            <a:ext cx="632296" cy="632296"/>
            <a:chOff x="2133600" y="3181350"/>
            <a:chExt cx="1362075" cy="1362075"/>
          </a:xfrm>
        </p:grpSpPr>
        <p:sp>
          <p:nvSpPr>
            <p:cNvPr id="229" name="Google Shape;229;p8"/>
            <p:cNvSpPr/>
            <p:nvPr/>
          </p:nvSpPr>
          <p:spPr>
            <a:xfrm>
              <a:off x="2133600" y="318135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5" y="225"/>
                  </a:moveTo>
                  <a:lnTo>
                    <a:pt x="1618" y="228"/>
                  </a:lnTo>
                  <a:lnTo>
                    <a:pt x="1522" y="237"/>
                  </a:lnTo>
                  <a:lnTo>
                    <a:pt x="1428" y="253"/>
                  </a:lnTo>
                  <a:lnTo>
                    <a:pt x="1335" y="275"/>
                  </a:lnTo>
                  <a:lnTo>
                    <a:pt x="1245" y="302"/>
                  </a:lnTo>
                  <a:lnTo>
                    <a:pt x="1158" y="334"/>
                  </a:lnTo>
                  <a:lnTo>
                    <a:pt x="1073" y="371"/>
                  </a:lnTo>
                  <a:lnTo>
                    <a:pt x="991" y="414"/>
                  </a:lnTo>
                  <a:lnTo>
                    <a:pt x="912" y="461"/>
                  </a:lnTo>
                  <a:lnTo>
                    <a:pt x="836" y="513"/>
                  </a:lnTo>
                  <a:lnTo>
                    <a:pt x="763" y="570"/>
                  </a:lnTo>
                  <a:lnTo>
                    <a:pt x="695" y="630"/>
                  </a:lnTo>
                  <a:lnTo>
                    <a:pt x="630" y="695"/>
                  </a:lnTo>
                  <a:lnTo>
                    <a:pt x="570" y="763"/>
                  </a:lnTo>
                  <a:lnTo>
                    <a:pt x="513" y="836"/>
                  </a:lnTo>
                  <a:lnTo>
                    <a:pt x="461" y="912"/>
                  </a:lnTo>
                  <a:lnTo>
                    <a:pt x="414" y="991"/>
                  </a:lnTo>
                  <a:lnTo>
                    <a:pt x="371" y="1073"/>
                  </a:lnTo>
                  <a:lnTo>
                    <a:pt x="334" y="1158"/>
                  </a:lnTo>
                  <a:lnTo>
                    <a:pt x="302" y="1245"/>
                  </a:lnTo>
                  <a:lnTo>
                    <a:pt x="275" y="1335"/>
                  </a:lnTo>
                  <a:lnTo>
                    <a:pt x="253" y="1428"/>
                  </a:lnTo>
                  <a:lnTo>
                    <a:pt x="237" y="1522"/>
                  </a:lnTo>
                  <a:lnTo>
                    <a:pt x="228" y="1618"/>
                  </a:lnTo>
                  <a:lnTo>
                    <a:pt x="225" y="1716"/>
                  </a:lnTo>
                  <a:lnTo>
                    <a:pt x="228" y="1814"/>
                  </a:lnTo>
                  <a:lnTo>
                    <a:pt x="237" y="1910"/>
                  </a:lnTo>
                  <a:lnTo>
                    <a:pt x="253" y="2004"/>
                  </a:lnTo>
                  <a:lnTo>
                    <a:pt x="275" y="2097"/>
                  </a:lnTo>
                  <a:lnTo>
                    <a:pt x="302" y="2187"/>
                  </a:lnTo>
                  <a:lnTo>
                    <a:pt x="334" y="2274"/>
                  </a:lnTo>
                  <a:lnTo>
                    <a:pt x="371" y="2359"/>
                  </a:lnTo>
                  <a:lnTo>
                    <a:pt x="414" y="2441"/>
                  </a:lnTo>
                  <a:lnTo>
                    <a:pt x="461" y="2520"/>
                  </a:lnTo>
                  <a:lnTo>
                    <a:pt x="513" y="2596"/>
                  </a:lnTo>
                  <a:lnTo>
                    <a:pt x="570" y="2669"/>
                  </a:lnTo>
                  <a:lnTo>
                    <a:pt x="630" y="2737"/>
                  </a:lnTo>
                  <a:lnTo>
                    <a:pt x="695" y="2802"/>
                  </a:lnTo>
                  <a:lnTo>
                    <a:pt x="763" y="2862"/>
                  </a:lnTo>
                  <a:lnTo>
                    <a:pt x="836" y="2919"/>
                  </a:lnTo>
                  <a:lnTo>
                    <a:pt x="912" y="2971"/>
                  </a:lnTo>
                  <a:lnTo>
                    <a:pt x="991" y="3018"/>
                  </a:lnTo>
                  <a:lnTo>
                    <a:pt x="1073" y="3061"/>
                  </a:lnTo>
                  <a:lnTo>
                    <a:pt x="1158" y="3098"/>
                  </a:lnTo>
                  <a:lnTo>
                    <a:pt x="1245" y="3130"/>
                  </a:lnTo>
                  <a:lnTo>
                    <a:pt x="1335" y="3157"/>
                  </a:lnTo>
                  <a:lnTo>
                    <a:pt x="1428" y="3179"/>
                  </a:lnTo>
                  <a:lnTo>
                    <a:pt x="1522" y="3195"/>
                  </a:lnTo>
                  <a:lnTo>
                    <a:pt x="1618" y="3204"/>
                  </a:lnTo>
                  <a:lnTo>
                    <a:pt x="1715" y="3207"/>
                  </a:lnTo>
                  <a:lnTo>
                    <a:pt x="1814" y="3204"/>
                  </a:lnTo>
                  <a:lnTo>
                    <a:pt x="1910" y="3195"/>
                  </a:lnTo>
                  <a:lnTo>
                    <a:pt x="2004" y="3179"/>
                  </a:lnTo>
                  <a:lnTo>
                    <a:pt x="2097" y="3157"/>
                  </a:lnTo>
                  <a:lnTo>
                    <a:pt x="2187" y="3130"/>
                  </a:lnTo>
                  <a:lnTo>
                    <a:pt x="2274" y="3098"/>
                  </a:lnTo>
                  <a:lnTo>
                    <a:pt x="2359" y="3061"/>
                  </a:lnTo>
                  <a:lnTo>
                    <a:pt x="2441" y="3018"/>
                  </a:lnTo>
                  <a:lnTo>
                    <a:pt x="2520" y="2971"/>
                  </a:lnTo>
                  <a:lnTo>
                    <a:pt x="2596" y="2919"/>
                  </a:lnTo>
                  <a:lnTo>
                    <a:pt x="2669" y="2862"/>
                  </a:lnTo>
                  <a:lnTo>
                    <a:pt x="2737" y="2802"/>
                  </a:lnTo>
                  <a:lnTo>
                    <a:pt x="2802" y="2737"/>
                  </a:lnTo>
                  <a:lnTo>
                    <a:pt x="2862" y="2669"/>
                  </a:lnTo>
                  <a:lnTo>
                    <a:pt x="2919" y="2596"/>
                  </a:lnTo>
                  <a:lnTo>
                    <a:pt x="2971" y="2520"/>
                  </a:lnTo>
                  <a:lnTo>
                    <a:pt x="3018" y="2441"/>
                  </a:lnTo>
                  <a:lnTo>
                    <a:pt x="3061" y="2359"/>
                  </a:lnTo>
                  <a:lnTo>
                    <a:pt x="3098" y="2274"/>
                  </a:lnTo>
                  <a:lnTo>
                    <a:pt x="3130" y="2187"/>
                  </a:lnTo>
                  <a:lnTo>
                    <a:pt x="3157" y="2097"/>
                  </a:lnTo>
                  <a:lnTo>
                    <a:pt x="3179" y="2004"/>
                  </a:lnTo>
                  <a:lnTo>
                    <a:pt x="3195" y="1910"/>
                  </a:lnTo>
                  <a:lnTo>
                    <a:pt x="3204" y="1814"/>
                  </a:lnTo>
                  <a:lnTo>
                    <a:pt x="3207" y="1716"/>
                  </a:lnTo>
                  <a:lnTo>
                    <a:pt x="3204" y="1618"/>
                  </a:lnTo>
                  <a:lnTo>
                    <a:pt x="3195" y="1522"/>
                  </a:lnTo>
                  <a:lnTo>
                    <a:pt x="3179" y="1428"/>
                  </a:lnTo>
                  <a:lnTo>
                    <a:pt x="3157" y="1335"/>
                  </a:lnTo>
                  <a:lnTo>
                    <a:pt x="3130" y="1245"/>
                  </a:lnTo>
                  <a:lnTo>
                    <a:pt x="3098" y="1158"/>
                  </a:lnTo>
                  <a:lnTo>
                    <a:pt x="3061" y="1073"/>
                  </a:lnTo>
                  <a:lnTo>
                    <a:pt x="3018" y="991"/>
                  </a:lnTo>
                  <a:lnTo>
                    <a:pt x="2971" y="912"/>
                  </a:lnTo>
                  <a:lnTo>
                    <a:pt x="2919" y="836"/>
                  </a:lnTo>
                  <a:lnTo>
                    <a:pt x="2862" y="763"/>
                  </a:lnTo>
                  <a:lnTo>
                    <a:pt x="2802" y="695"/>
                  </a:lnTo>
                  <a:lnTo>
                    <a:pt x="2737" y="630"/>
                  </a:lnTo>
                  <a:lnTo>
                    <a:pt x="2669" y="570"/>
                  </a:lnTo>
                  <a:lnTo>
                    <a:pt x="2596" y="513"/>
                  </a:lnTo>
                  <a:lnTo>
                    <a:pt x="2520" y="461"/>
                  </a:lnTo>
                  <a:lnTo>
                    <a:pt x="2441" y="414"/>
                  </a:lnTo>
                  <a:lnTo>
                    <a:pt x="2359" y="371"/>
                  </a:lnTo>
                  <a:lnTo>
                    <a:pt x="2274" y="334"/>
                  </a:lnTo>
                  <a:lnTo>
                    <a:pt x="2187" y="302"/>
                  </a:lnTo>
                  <a:lnTo>
                    <a:pt x="2097" y="275"/>
                  </a:lnTo>
                  <a:lnTo>
                    <a:pt x="2004" y="253"/>
                  </a:lnTo>
                  <a:lnTo>
                    <a:pt x="1910" y="237"/>
                  </a:lnTo>
                  <a:lnTo>
                    <a:pt x="1814" y="228"/>
                  </a:lnTo>
                  <a:lnTo>
                    <a:pt x="1715" y="225"/>
                  </a:lnTo>
                  <a:close/>
                  <a:moveTo>
                    <a:pt x="1715" y="0"/>
                  </a:moveTo>
                  <a:lnTo>
                    <a:pt x="1820" y="3"/>
                  </a:lnTo>
                  <a:lnTo>
                    <a:pt x="1923" y="12"/>
                  </a:lnTo>
                  <a:lnTo>
                    <a:pt x="2024" y="28"/>
                  </a:lnTo>
                  <a:lnTo>
                    <a:pt x="2123" y="49"/>
                  </a:lnTo>
                  <a:lnTo>
                    <a:pt x="2219" y="76"/>
                  </a:lnTo>
                  <a:lnTo>
                    <a:pt x="2314" y="107"/>
                  </a:lnTo>
                  <a:lnTo>
                    <a:pt x="2406" y="145"/>
                  </a:lnTo>
                  <a:lnTo>
                    <a:pt x="2495" y="187"/>
                  </a:lnTo>
                  <a:lnTo>
                    <a:pt x="2581" y="235"/>
                  </a:lnTo>
                  <a:lnTo>
                    <a:pt x="2664" y="287"/>
                  </a:lnTo>
                  <a:lnTo>
                    <a:pt x="2745" y="343"/>
                  </a:lnTo>
                  <a:lnTo>
                    <a:pt x="2820" y="405"/>
                  </a:lnTo>
                  <a:lnTo>
                    <a:pt x="2894" y="469"/>
                  </a:lnTo>
                  <a:lnTo>
                    <a:pt x="2963" y="538"/>
                  </a:lnTo>
                  <a:lnTo>
                    <a:pt x="3027" y="612"/>
                  </a:lnTo>
                  <a:lnTo>
                    <a:pt x="3089" y="687"/>
                  </a:lnTo>
                  <a:lnTo>
                    <a:pt x="3145" y="768"/>
                  </a:lnTo>
                  <a:lnTo>
                    <a:pt x="3197" y="851"/>
                  </a:lnTo>
                  <a:lnTo>
                    <a:pt x="3245" y="937"/>
                  </a:lnTo>
                  <a:lnTo>
                    <a:pt x="3287" y="1026"/>
                  </a:lnTo>
                  <a:lnTo>
                    <a:pt x="3325" y="1118"/>
                  </a:lnTo>
                  <a:lnTo>
                    <a:pt x="3356" y="1213"/>
                  </a:lnTo>
                  <a:lnTo>
                    <a:pt x="3383" y="1309"/>
                  </a:lnTo>
                  <a:lnTo>
                    <a:pt x="3404" y="1408"/>
                  </a:lnTo>
                  <a:lnTo>
                    <a:pt x="3420" y="1509"/>
                  </a:lnTo>
                  <a:lnTo>
                    <a:pt x="3429" y="1612"/>
                  </a:lnTo>
                  <a:lnTo>
                    <a:pt x="3432" y="1716"/>
                  </a:lnTo>
                  <a:lnTo>
                    <a:pt x="3429" y="1820"/>
                  </a:lnTo>
                  <a:lnTo>
                    <a:pt x="3420" y="1923"/>
                  </a:lnTo>
                  <a:lnTo>
                    <a:pt x="3404" y="2024"/>
                  </a:lnTo>
                  <a:lnTo>
                    <a:pt x="3383" y="2123"/>
                  </a:lnTo>
                  <a:lnTo>
                    <a:pt x="3356" y="2219"/>
                  </a:lnTo>
                  <a:lnTo>
                    <a:pt x="3325" y="2314"/>
                  </a:lnTo>
                  <a:lnTo>
                    <a:pt x="3287" y="2406"/>
                  </a:lnTo>
                  <a:lnTo>
                    <a:pt x="3245" y="2495"/>
                  </a:lnTo>
                  <a:lnTo>
                    <a:pt x="3197" y="2581"/>
                  </a:lnTo>
                  <a:lnTo>
                    <a:pt x="3145" y="2664"/>
                  </a:lnTo>
                  <a:lnTo>
                    <a:pt x="3089" y="2745"/>
                  </a:lnTo>
                  <a:lnTo>
                    <a:pt x="3027" y="2820"/>
                  </a:lnTo>
                  <a:lnTo>
                    <a:pt x="2963" y="2894"/>
                  </a:lnTo>
                  <a:lnTo>
                    <a:pt x="2894" y="2963"/>
                  </a:lnTo>
                  <a:lnTo>
                    <a:pt x="2820" y="3027"/>
                  </a:lnTo>
                  <a:lnTo>
                    <a:pt x="2745" y="3089"/>
                  </a:lnTo>
                  <a:lnTo>
                    <a:pt x="2664" y="3145"/>
                  </a:lnTo>
                  <a:lnTo>
                    <a:pt x="2581" y="3197"/>
                  </a:lnTo>
                  <a:lnTo>
                    <a:pt x="2495" y="3245"/>
                  </a:lnTo>
                  <a:lnTo>
                    <a:pt x="2406" y="3287"/>
                  </a:lnTo>
                  <a:lnTo>
                    <a:pt x="2314" y="3325"/>
                  </a:lnTo>
                  <a:lnTo>
                    <a:pt x="2219" y="3356"/>
                  </a:lnTo>
                  <a:lnTo>
                    <a:pt x="2123" y="3383"/>
                  </a:lnTo>
                  <a:lnTo>
                    <a:pt x="2024" y="3404"/>
                  </a:lnTo>
                  <a:lnTo>
                    <a:pt x="1923" y="3420"/>
                  </a:lnTo>
                  <a:lnTo>
                    <a:pt x="1820" y="3429"/>
                  </a:lnTo>
                  <a:lnTo>
                    <a:pt x="1715" y="3432"/>
                  </a:lnTo>
                  <a:lnTo>
                    <a:pt x="1612" y="3429"/>
                  </a:lnTo>
                  <a:lnTo>
                    <a:pt x="1509" y="3420"/>
                  </a:lnTo>
                  <a:lnTo>
                    <a:pt x="1408" y="3404"/>
                  </a:lnTo>
                  <a:lnTo>
                    <a:pt x="1309" y="3383"/>
                  </a:lnTo>
                  <a:lnTo>
                    <a:pt x="1213" y="3356"/>
                  </a:lnTo>
                  <a:lnTo>
                    <a:pt x="1118" y="3325"/>
                  </a:lnTo>
                  <a:lnTo>
                    <a:pt x="1025" y="3287"/>
                  </a:lnTo>
                  <a:lnTo>
                    <a:pt x="937" y="3245"/>
                  </a:lnTo>
                  <a:lnTo>
                    <a:pt x="851" y="3197"/>
                  </a:lnTo>
                  <a:lnTo>
                    <a:pt x="768" y="3145"/>
                  </a:lnTo>
                  <a:lnTo>
                    <a:pt x="687" y="3089"/>
                  </a:lnTo>
                  <a:lnTo>
                    <a:pt x="610" y="3027"/>
                  </a:lnTo>
                  <a:lnTo>
                    <a:pt x="538" y="2963"/>
                  </a:lnTo>
                  <a:lnTo>
                    <a:pt x="469" y="2894"/>
                  </a:lnTo>
                  <a:lnTo>
                    <a:pt x="405" y="2820"/>
                  </a:lnTo>
                  <a:lnTo>
                    <a:pt x="343" y="2745"/>
                  </a:lnTo>
                  <a:lnTo>
                    <a:pt x="287" y="2664"/>
                  </a:lnTo>
                  <a:lnTo>
                    <a:pt x="235" y="2581"/>
                  </a:lnTo>
                  <a:lnTo>
                    <a:pt x="187" y="2495"/>
                  </a:lnTo>
                  <a:lnTo>
                    <a:pt x="145" y="2406"/>
                  </a:lnTo>
                  <a:lnTo>
                    <a:pt x="107" y="2314"/>
                  </a:lnTo>
                  <a:lnTo>
                    <a:pt x="76" y="2219"/>
                  </a:lnTo>
                  <a:lnTo>
                    <a:pt x="49" y="2123"/>
                  </a:lnTo>
                  <a:lnTo>
                    <a:pt x="28" y="2024"/>
                  </a:lnTo>
                  <a:lnTo>
                    <a:pt x="12" y="1923"/>
                  </a:lnTo>
                  <a:lnTo>
                    <a:pt x="3" y="1820"/>
                  </a:lnTo>
                  <a:lnTo>
                    <a:pt x="0" y="1716"/>
                  </a:lnTo>
                  <a:lnTo>
                    <a:pt x="3" y="1612"/>
                  </a:lnTo>
                  <a:lnTo>
                    <a:pt x="12" y="1509"/>
                  </a:lnTo>
                  <a:lnTo>
                    <a:pt x="28" y="1408"/>
                  </a:lnTo>
                  <a:lnTo>
                    <a:pt x="49" y="1309"/>
                  </a:lnTo>
                  <a:lnTo>
                    <a:pt x="76" y="1213"/>
                  </a:lnTo>
                  <a:lnTo>
                    <a:pt x="107" y="1118"/>
                  </a:lnTo>
                  <a:lnTo>
                    <a:pt x="145" y="1026"/>
                  </a:lnTo>
                  <a:lnTo>
                    <a:pt x="187" y="937"/>
                  </a:lnTo>
                  <a:lnTo>
                    <a:pt x="235" y="851"/>
                  </a:lnTo>
                  <a:lnTo>
                    <a:pt x="287" y="768"/>
                  </a:lnTo>
                  <a:lnTo>
                    <a:pt x="343" y="687"/>
                  </a:lnTo>
                  <a:lnTo>
                    <a:pt x="405" y="612"/>
                  </a:lnTo>
                  <a:lnTo>
                    <a:pt x="469" y="538"/>
                  </a:lnTo>
                  <a:lnTo>
                    <a:pt x="538" y="469"/>
                  </a:lnTo>
                  <a:lnTo>
                    <a:pt x="610" y="405"/>
                  </a:lnTo>
                  <a:lnTo>
                    <a:pt x="687" y="343"/>
                  </a:lnTo>
                  <a:lnTo>
                    <a:pt x="768" y="287"/>
                  </a:lnTo>
                  <a:lnTo>
                    <a:pt x="851" y="235"/>
                  </a:lnTo>
                  <a:lnTo>
                    <a:pt x="937" y="187"/>
                  </a:lnTo>
                  <a:lnTo>
                    <a:pt x="1025" y="145"/>
                  </a:lnTo>
                  <a:lnTo>
                    <a:pt x="1118" y="107"/>
                  </a:lnTo>
                  <a:lnTo>
                    <a:pt x="1213" y="76"/>
                  </a:lnTo>
                  <a:lnTo>
                    <a:pt x="1309" y="49"/>
                  </a:lnTo>
                  <a:lnTo>
                    <a:pt x="1408" y="28"/>
                  </a:lnTo>
                  <a:lnTo>
                    <a:pt x="1509" y="12"/>
                  </a:lnTo>
                  <a:lnTo>
                    <a:pt x="1612" y="3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2492375" y="3625850"/>
              <a:ext cx="644525" cy="473075"/>
            </a:xfrm>
            <a:custGeom>
              <a:avLst/>
              <a:gdLst/>
              <a:ahLst/>
              <a:cxnLst/>
              <a:rect l="l" t="t" r="r" b="b"/>
              <a:pathLst>
                <a:path w="1626" h="1190" extrusionOk="0">
                  <a:moveTo>
                    <a:pt x="1514" y="0"/>
                  </a:moveTo>
                  <a:lnTo>
                    <a:pt x="1536" y="2"/>
                  </a:lnTo>
                  <a:lnTo>
                    <a:pt x="1557" y="8"/>
                  </a:lnTo>
                  <a:lnTo>
                    <a:pt x="1575" y="19"/>
                  </a:lnTo>
                  <a:lnTo>
                    <a:pt x="1593" y="33"/>
                  </a:lnTo>
                  <a:lnTo>
                    <a:pt x="1608" y="51"/>
                  </a:lnTo>
                  <a:lnTo>
                    <a:pt x="1618" y="71"/>
                  </a:lnTo>
                  <a:lnTo>
                    <a:pt x="1624" y="92"/>
                  </a:lnTo>
                  <a:lnTo>
                    <a:pt x="1626" y="112"/>
                  </a:lnTo>
                  <a:lnTo>
                    <a:pt x="1624" y="134"/>
                  </a:lnTo>
                  <a:lnTo>
                    <a:pt x="1618" y="155"/>
                  </a:lnTo>
                  <a:lnTo>
                    <a:pt x="1608" y="175"/>
                  </a:lnTo>
                  <a:lnTo>
                    <a:pt x="1593" y="193"/>
                  </a:lnTo>
                  <a:lnTo>
                    <a:pt x="629" y="1157"/>
                  </a:lnTo>
                  <a:lnTo>
                    <a:pt x="629" y="1157"/>
                  </a:lnTo>
                  <a:lnTo>
                    <a:pt x="611" y="1171"/>
                  </a:lnTo>
                  <a:lnTo>
                    <a:pt x="591" y="1182"/>
                  </a:lnTo>
                  <a:lnTo>
                    <a:pt x="571" y="1188"/>
                  </a:lnTo>
                  <a:lnTo>
                    <a:pt x="550" y="1190"/>
                  </a:lnTo>
                  <a:lnTo>
                    <a:pt x="528" y="1188"/>
                  </a:lnTo>
                  <a:lnTo>
                    <a:pt x="507" y="1182"/>
                  </a:lnTo>
                  <a:lnTo>
                    <a:pt x="487" y="1171"/>
                  </a:lnTo>
                  <a:lnTo>
                    <a:pt x="470" y="1157"/>
                  </a:lnTo>
                  <a:lnTo>
                    <a:pt x="33" y="720"/>
                  </a:lnTo>
                  <a:lnTo>
                    <a:pt x="18" y="702"/>
                  </a:lnTo>
                  <a:lnTo>
                    <a:pt x="8" y="682"/>
                  </a:lnTo>
                  <a:lnTo>
                    <a:pt x="2" y="662"/>
                  </a:lnTo>
                  <a:lnTo>
                    <a:pt x="0" y="640"/>
                  </a:lnTo>
                  <a:lnTo>
                    <a:pt x="2" y="619"/>
                  </a:lnTo>
                  <a:lnTo>
                    <a:pt x="8" y="598"/>
                  </a:lnTo>
                  <a:lnTo>
                    <a:pt x="18" y="578"/>
                  </a:lnTo>
                  <a:lnTo>
                    <a:pt x="33" y="561"/>
                  </a:lnTo>
                  <a:lnTo>
                    <a:pt x="51" y="546"/>
                  </a:lnTo>
                  <a:lnTo>
                    <a:pt x="69" y="536"/>
                  </a:lnTo>
                  <a:lnTo>
                    <a:pt x="90" y="529"/>
                  </a:lnTo>
                  <a:lnTo>
                    <a:pt x="112" y="527"/>
                  </a:lnTo>
                  <a:lnTo>
                    <a:pt x="134" y="529"/>
                  </a:lnTo>
                  <a:lnTo>
                    <a:pt x="155" y="536"/>
                  </a:lnTo>
                  <a:lnTo>
                    <a:pt x="174" y="546"/>
                  </a:lnTo>
                  <a:lnTo>
                    <a:pt x="192" y="561"/>
                  </a:lnTo>
                  <a:lnTo>
                    <a:pt x="550" y="918"/>
                  </a:lnTo>
                  <a:lnTo>
                    <a:pt x="1434" y="33"/>
                  </a:lnTo>
                  <a:lnTo>
                    <a:pt x="1452" y="19"/>
                  </a:lnTo>
                  <a:lnTo>
                    <a:pt x="1471" y="8"/>
                  </a:lnTo>
                  <a:lnTo>
                    <a:pt x="1492" y="2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8"/>
          <p:cNvSpPr txBox="1"/>
          <p:nvPr/>
        </p:nvSpPr>
        <p:spPr>
          <a:xfrm>
            <a:off x="1437640" y="4585456"/>
            <a:ext cx="5111456" cy="33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67"/>
              <a:buFont typeface="Noto Sans Symbols"/>
              <a:buNone/>
            </a:pPr>
            <a:r>
              <a:rPr lang="en-US" sz="18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 the weight of nodes and edges.</a:t>
            </a:r>
            <a:endParaRPr sz="1400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2" name="Google Shape;232;p8"/>
          <p:cNvGrpSpPr/>
          <p:nvPr/>
        </p:nvGrpSpPr>
        <p:grpSpPr>
          <a:xfrm>
            <a:off x="517093" y="3447535"/>
            <a:ext cx="632296" cy="632296"/>
            <a:chOff x="2133600" y="3181350"/>
            <a:chExt cx="1362075" cy="1362075"/>
          </a:xfrm>
        </p:grpSpPr>
        <p:sp>
          <p:nvSpPr>
            <p:cNvPr id="233" name="Google Shape;233;p8"/>
            <p:cNvSpPr/>
            <p:nvPr/>
          </p:nvSpPr>
          <p:spPr>
            <a:xfrm>
              <a:off x="2133600" y="318135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5" y="225"/>
                  </a:moveTo>
                  <a:lnTo>
                    <a:pt x="1618" y="228"/>
                  </a:lnTo>
                  <a:lnTo>
                    <a:pt x="1522" y="237"/>
                  </a:lnTo>
                  <a:lnTo>
                    <a:pt x="1428" y="253"/>
                  </a:lnTo>
                  <a:lnTo>
                    <a:pt x="1335" y="275"/>
                  </a:lnTo>
                  <a:lnTo>
                    <a:pt x="1245" y="302"/>
                  </a:lnTo>
                  <a:lnTo>
                    <a:pt x="1158" y="334"/>
                  </a:lnTo>
                  <a:lnTo>
                    <a:pt x="1073" y="371"/>
                  </a:lnTo>
                  <a:lnTo>
                    <a:pt x="991" y="414"/>
                  </a:lnTo>
                  <a:lnTo>
                    <a:pt x="912" y="461"/>
                  </a:lnTo>
                  <a:lnTo>
                    <a:pt x="836" y="513"/>
                  </a:lnTo>
                  <a:lnTo>
                    <a:pt x="763" y="570"/>
                  </a:lnTo>
                  <a:lnTo>
                    <a:pt x="695" y="630"/>
                  </a:lnTo>
                  <a:lnTo>
                    <a:pt x="630" y="695"/>
                  </a:lnTo>
                  <a:lnTo>
                    <a:pt x="570" y="763"/>
                  </a:lnTo>
                  <a:lnTo>
                    <a:pt x="513" y="836"/>
                  </a:lnTo>
                  <a:lnTo>
                    <a:pt x="461" y="912"/>
                  </a:lnTo>
                  <a:lnTo>
                    <a:pt x="414" y="991"/>
                  </a:lnTo>
                  <a:lnTo>
                    <a:pt x="371" y="1073"/>
                  </a:lnTo>
                  <a:lnTo>
                    <a:pt x="334" y="1158"/>
                  </a:lnTo>
                  <a:lnTo>
                    <a:pt x="302" y="1245"/>
                  </a:lnTo>
                  <a:lnTo>
                    <a:pt x="275" y="1335"/>
                  </a:lnTo>
                  <a:lnTo>
                    <a:pt x="253" y="1428"/>
                  </a:lnTo>
                  <a:lnTo>
                    <a:pt x="237" y="1522"/>
                  </a:lnTo>
                  <a:lnTo>
                    <a:pt x="228" y="1618"/>
                  </a:lnTo>
                  <a:lnTo>
                    <a:pt x="225" y="1716"/>
                  </a:lnTo>
                  <a:lnTo>
                    <a:pt x="228" y="1814"/>
                  </a:lnTo>
                  <a:lnTo>
                    <a:pt x="237" y="1910"/>
                  </a:lnTo>
                  <a:lnTo>
                    <a:pt x="253" y="2004"/>
                  </a:lnTo>
                  <a:lnTo>
                    <a:pt x="275" y="2097"/>
                  </a:lnTo>
                  <a:lnTo>
                    <a:pt x="302" y="2187"/>
                  </a:lnTo>
                  <a:lnTo>
                    <a:pt x="334" y="2274"/>
                  </a:lnTo>
                  <a:lnTo>
                    <a:pt x="371" y="2359"/>
                  </a:lnTo>
                  <a:lnTo>
                    <a:pt x="414" y="2441"/>
                  </a:lnTo>
                  <a:lnTo>
                    <a:pt x="461" y="2520"/>
                  </a:lnTo>
                  <a:lnTo>
                    <a:pt x="513" y="2596"/>
                  </a:lnTo>
                  <a:lnTo>
                    <a:pt x="570" y="2669"/>
                  </a:lnTo>
                  <a:lnTo>
                    <a:pt x="630" y="2737"/>
                  </a:lnTo>
                  <a:lnTo>
                    <a:pt x="695" y="2802"/>
                  </a:lnTo>
                  <a:lnTo>
                    <a:pt x="763" y="2862"/>
                  </a:lnTo>
                  <a:lnTo>
                    <a:pt x="836" y="2919"/>
                  </a:lnTo>
                  <a:lnTo>
                    <a:pt x="912" y="2971"/>
                  </a:lnTo>
                  <a:lnTo>
                    <a:pt x="991" y="3018"/>
                  </a:lnTo>
                  <a:lnTo>
                    <a:pt x="1073" y="3061"/>
                  </a:lnTo>
                  <a:lnTo>
                    <a:pt x="1158" y="3098"/>
                  </a:lnTo>
                  <a:lnTo>
                    <a:pt x="1245" y="3130"/>
                  </a:lnTo>
                  <a:lnTo>
                    <a:pt x="1335" y="3157"/>
                  </a:lnTo>
                  <a:lnTo>
                    <a:pt x="1428" y="3179"/>
                  </a:lnTo>
                  <a:lnTo>
                    <a:pt x="1522" y="3195"/>
                  </a:lnTo>
                  <a:lnTo>
                    <a:pt x="1618" y="3204"/>
                  </a:lnTo>
                  <a:lnTo>
                    <a:pt x="1715" y="3207"/>
                  </a:lnTo>
                  <a:lnTo>
                    <a:pt x="1814" y="3204"/>
                  </a:lnTo>
                  <a:lnTo>
                    <a:pt x="1910" y="3195"/>
                  </a:lnTo>
                  <a:lnTo>
                    <a:pt x="2004" y="3179"/>
                  </a:lnTo>
                  <a:lnTo>
                    <a:pt x="2097" y="3157"/>
                  </a:lnTo>
                  <a:lnTo>
                    <a:pt x="2187" y="3130"/>
                  </a:lnTo>
                  <a:lnTo>
                    <a:pt x="2274" y="3098"/>
                  </a:lnTo>
                  <a:lnTo>
                    <a:pt x="2359" y="3061"/>
                  </a:lnTo>
                  <a:lnTo>
                    <a:pt x="2441" y="3018"/>
                  </a:lnTo>
                  <a:lnTo>
                    <a:pt x="2520" y="2971"/>
                  </a:lnTo>
                  <a:lnTo>
                    <a:pt x="2596" y="2919"/>
                  </a:lnTo>
                  <a:lnTo>
                    <a:pt x="2669" y="2862"/>
                  </a:lnTo>
                  <a:lnTo>
                    <a:pt x="2737" y="2802"/>
                  </a:lnTo>
                  <a:lnTo>
                    <a:pt x="2802" y="2737"/>
                  </a:lnTo>
                  <a:lnTo>
                    <a:pt x="2862" y="2669"/>
                  </a:lnTo>
                  <a:lnTo>
                    <a:pt x="2919" y="2596"/>
                  </a:lnTo>
                  <a:lnTo>
                    <a:pt x="2971" y="2520"/>
                  </a:lnTo>
                  <a:lnTo>
                    <a:pt x="3018" y="2441"/>
                  </a:lnTo>
                  <a:lnTo>
                    <a:pt x="3061" y="2359"/>
                  </a:lnTo>
                  <a:lnTo>
                    <a:pt x="3098" y="2274"/>
                  </a:lnTo>
                  <a:lnTo>
                    <a:pt x="3130" y="2187"/>
                  </a:lnTo>
                  <a:lnTo>
                    <a:pt x="3157" y="2097"/>
                  </a:lnTo>
                  <a:lnTo>
                    <a:pt x="3179" y="2004"/>
                  </a:lnTo>
                  <a:lnTo>
                    <a:pt x="3195" y="1910"/>
                  </a:lnTo>
                  <a:lnTo>
                    <a:pt x="3204" y="1814"/>
                  </a:lnTo>
                  <a:lnTo>
                    <a:pt x="3207" y="1716"/>
                  </a:lnTo>
                  <a:lnTo>
                    <a:pt x="3204" y="1618"/>
                  </a:lnTo>
                  <a:lnTo>
                    <a:pt x="3195" y="1522"/>
                  </a:lnTo>
                  <a:lnTo>
                    <a:pt x="3179" y="1428"/>
                  </a:lnTo>
                  <a:lnTo>
                    <a:pt x="3157" y="1335"/>
                  </a:lnTo>
                  <a:lnTo>
                    <a:pt x="3130" y="1245"/>
                  </a:lnTo>
                  <a:lnTo>
                    <a:pt x="3098" y="1158"/>
                  </a:lnTo>
                  <a:lnTo>
                    <a:pt x="3061" y="1073"/>
                  </a:lnTo>
                  <a:lnTo>
                    <a:pt x="3018" y="991"/>
                  </a:lnTo>
                  <a:lnTo>
                    <a:pt x="2971" y="912"/>
                  </a:lnTo>
                  <a:lnTo>
                    <a:pt x="2919" y="836"/>
                  </a:lnTo>
                  <a:lnTo>
                    <a:pt x="2862" y="763"/>
                  </a:lnTo>
                  <a:lnTo>
                    <a:pt x="2802" y="695"/>
                  </a:lnTo>
                  <a:lnTo>
                    <a:pt x="2737" y="630"/>
                  </a:lnTo>
                  <a:lnTo>
                    <a:pt x="2669" y="570"/>
                  </a:lnTo>
                  <a:lnTo>
                    <a:pt x="2596" y="513"/>
                  </a:lnTo>
                  <a:lnTo>
                    <a:pt x="2520" y="461"/>
                  </a:lnTo>
                  <a:lnTo>
                    <a:pt x="2441" y="414"/>
                  </a:lnTo>
                  <a:lnTo>
                    <a:pt x="2359" y="371"/>
                  </a:lnTo>
                  <a:lnTo>
                    <a:pt x="2274" y="334"/>
                  </a:lnTo>
                  <a:lnTo>
                    <a:pt x="2187" y="302"/>
                  </a:lnTo>
                  <a:lnTo>
                    <a:pt x="2097" y="275"/>
                  </a:lnTo>
                  <a:lnTo>
                    <a:pt x="2004" y="253"/>
                  </a:lnTo>
                  <a:lnTo>
                    <a:pt x="1910" y="237"/>
                  </a:lnTo>
                  <a:lnTo>
                    <a:pt x="1814" y="228"/>
                  </a:lnTo>
                  <a:lnTo>
                    <a:pt x="1715" y="225"/>
                  </a:lnTo>
                  <a:close/>
                  <a:moveTo>
                    <a:pt x="1715" y="0"/>
                  </a:moveTo>
                  <a:lnTo>
                    <a:pt x="1820" y="3"/>
                  </a:lnTo>
                  <a:lnTo>
                    <a:pt x="1923" y="12"/>
                  </a:lnTo>
                  <a:lnTo>
                    <a:pt x="2024" y="28"/>
                  </a:lnTo>
                  <a:lnTo>
                    <a:pt x="2123" y="49"/>
                  </a:lnTo>
                  <a:lnTo>
                    <a:pt x="2219" y="76"/>
                  </a:lnTo>
                  <a:lnTo>
                    <a:pt x="2314" y="107"/>
                  </a:lnTo>
                  <a:lnTo>
                    <a:pt x="2406" y="145"/>
                  </a:lnTo>
                  <a:lnTo>
                    <a:pt x="2495" y="187"/>
                  </a:lnTo>
                  <a:lnTo>
                    <a:pt x="2581" y="235"/>
                  </a:lnTo>
                  <a:lnTo>
                    <a:pt x="2664" y="287"/>
                  </a:lnTo>
                  <a:lnTo>
                    <a:pt x="2745" y="343"/>
                  </a:lnTo>
                  <a:lnTo>
                    <a:pt x="2820" y="405"/>
                  </a:lnTo>
                  <a:lnTo>
                    <a:pt x="2894" y="469"/>
                  </a:lnTo>
                  <a:lnTo>
                    <a:pt x="2963" y="538"/>
                  </a:lnTo>
                  <a:lnTo>
                    <a:pt x="3027" y="612"/>
                  </a:lnTo>
                  <a:lnTo>
                    <a:pt x="3089" y="687"/>
                  </a:lnTo>
                  <a:lnTo>
                    <a:pt x="3145" y="768"/>
                  </a:lnTo>
                  <a:lnTo>
                    <a:pt x="3197" y="851"/>
                  </a:lnTo>
                  <a:lnTo>
                    <a:pt x="3245" y="937"/>
                  </a:lnTo>
                  <a:lnTo>
                    <a:pt x="3287" y="1026"/>
                  </a:lnTo>
                  <a:lnTo>
                    <a:pt x="3325" y="1118"/>
                  </a:lnTo>
                  <a:lnTo>
                    <a:pt x="3356" y="1213"/>
                  </a:lnTo>
                  <a:lnTo>
                    <a:pt x="3383" y="1309"/>
                  </a:lnTo>
                  <a:lnTo>
                    <a:pt x="3404" y="1408"/>
                  </a:lnTo>
                  <a:lnTo>
                    <a:pt x="3420" y="1509"/>
                  </a:lnTo>
                  <a:lnTo>
                    <a:pt x="3429" y="1612"/>
                  </a:lnTo>
                  <a:lnTo>
                    <a:pt x="3432" y="1716"/>
                  </a:lnTo>
                  <a:lnTo>
                    <a:pt x="3429" y="1820"/>
                  </a:lnTo>
                  <a:lnTo>
                    <a:pt x="3420" y="1923"/>
                  </a:lnTo>
                  <a:lnTo>
                    <a:pt x="3404" y="2024"/>
                  </a:lnTo>
                  <a:lnTo>
                    <a:pt x="3383" y="2123"/>
                  </a:lnTo>
                  <a:lnTo>
                    <a:pt x="3356" y="2219"/>
                  </a:lnTo>
                  <a:lnTo>
                    <a:pt x="3325" y="2314"/>
                  </a:lnTo>
                  <a:lnTo>
                    <a:pt x="3287" y="2406"/>
                  </a:lnTo>
                  <a:lnTo>
                    <a:pt x="3245" y="2495"/>
                  </a:lnTo>
                  <a:lnTo>
                    <a:pt x="3197" y="2581"/>
                  </a:lnTo>
                  <a:lnTo>
                    <a:pt x="3145" y="2664"/>
                  </a:lnTo>
                  <a:lnTo>
                    <a:pt x="3089" y="2745"/>
                  </a:lnTo>
                  <a:lnTo>
                    <a:pt x="3027" y="2820"/>
                  </a:lnTo>
                  <a:lnTo>
                    <a:pt x="2963" y="2894"/>
                  </a:lnTo>
                  <a:lnTo>
                    <a:pt x="2894" y="2963"/>
                  </a:lnTo>
                  <a:lnTo>
                    <a:pt x="2820" y="3027"/>
                  </a:lnTo>
                  <a:lnTo>
                    <a:pt x="2745" y="3089"/>
                  </a:lnTo>
                  <a:lnTo>
                    <a:pt x="2664" y="3145"/>
                  </a:lnTo>
                  <a:lnTo>
                    <a:pt x="2581" y="3197"/>
                  </a:lnTo>
                  <a:lnTo>
                    <a:pt x="2495" y="3245"/>
                  </a:lnTo>
                  <a:lnTo>
                    <a:pt x="2406" y="3287"/>
                  </a:lnTo>
                  <a:lnTo>
                    <a:pt x="2314" y="3325"/>
                  </a:lnTo>
                  <a:lnTo>
                    <a:pt x="2219" y="3356"/>
                  </a:lnTo>
                  <a:lnTo>
                    <a:pt x="2123" y="3383"/>
                  </a:lnTo>
                  <a:lnTo>
                    <a:pt x="2024" y="3404"/>
                  </a:lnTo>
                  <a:lnTo>
                    <a:pt x="1923" y="3420"/>
                  </a:lnTo>
                  <a:lnTo>
                    <a:pt x="1820" y="3429"/>
                  </a:lnTo>
                  <a:lnTo>
                    <a:pt x="1715" y="3432"/>
                  </a:lnTo>
                  <a:lnTo>
                    <a:pt x="1612" y="3429"/>
                  </a:lnTo>
                  <a:lnTo>
                    <a:pt x="1509" y="3420"/>
                  </a:lnTo>
                  <a:lnTo>
                    <a:pt x="1408" y="3404"/>
                  </a:lnTo>
                  <a:lnTo>
                    <a:pt x="1309" y="3383"/>
                  </a:lnTo>
                  <a:lnTo>
                    <a:pt x="1213" y="3356"/>
                  </a:lnTo>
                  <a:lnTo>
                    <a:pt x="1118" y="3325"/>
                  </a:lnTo>
                  <a:lnTo>
                    <a:pt x="1025" y="3287"/>
                  </a:lnTo>
                  <a:lnTo>
                    <a:pt x="937" y="3245"/>
                  </a:lnTo>
                  <a:lnTo>
                    <a:pt x="851" y="3197"/>
                  </a:lnTo>
                  <a:lnTo>
                    <a:pt x="768" y="3145"/>
                  </a:lnTo>
                  <a:lnTo>
                    <a:pt x="687" y="3089"/>
                  </a:lnTo>
                  <a:lnTo>
                    <a:pt x="610" y="3027"/>
                  </a:lnTo>
                  <a:lnTo>
                    <a:pt x="538" y="2963"/>
                  </a:lnTo>
                  <a:lnTo>
                    <a:pt x="469" y="2894"/>
                  </a:lnTo>
                  <a:lnTo>
                    <a:pt x="405" y="2820"/>
                  </a:lnTo>
                  <a:lnTo>
                    <a:pt x="343" y="2745"/>
                  </a:lnTo>
                  <a:lnTo>
                    <a:pt x="287" y="2664"/>
                  </a:lnTo>
                  <a:lnTo>
                    <a:pt x="235" y="2581"/>
                  </a:lnTo>
                  <a:lnTo>
                    <a:pt x="187" y="2495"/>
                  </a:lnTo>
                  <a:lnTo>
                    <a:pt x="145" y="2406"/>
                  </a:lnTo>
                  <a:lnTo>
                    <a:pt x="107" y="2314"/>
                  </a:lnTo>
                  <a:lnTo>
                    <a:pt x="76" y="2219"/>
                  </a:lnTo>
                  <a:lnTo>
                    <a:pt x="49" y="2123"/>
                  </a:lnTo>
                  <a:lnTo>
                    <a:pt x="28" y="2024"/>
                  </a:lnTo>
                  <a:lnTo>
                    <a:pt x="12" y="1923"/>
                  </a:lnTo>
                  <a:lnTo>
                    <a:pt x="3" y="1820"/>
                  </a:lnTo>
                  <a:lnTo>
                    <a:pt x="0" y="1716"/>
                  </a:lnTo>
                  <a:lnTo>
                    <a:pt x="3" y="1612"/>
                  </a:lnTo>
                  <a:lnTo>
                    <a:pt x="12" y="1509"/>
                  </a:lnTo>
                  <a:lnTo>
                    <a:pt x="28" y="1408"/>
                  </a:lnTo>
                  <a:lnTo>
                    <a:pt x="49" y="1309"/>
                  </a:lnTo>
                  <a:lnTo>
                    <a:pt x="76" y="1213"/>
                  </a:lnTo>
                  <a:lnTo>
                    <a:pt x="107" y="1118"/>
                  </a:lnTo>
                  <a:lnTo>
                    <a:pt x="145" y="1026"/>
                  </a:lnTo>
                  <a:lnTo>
                    <a:pt x="187" y="937"/>
                  </a:lnTo>
                  <a:lnTo>
                    <a:pt x="235" y="851"/>
                  </a:lnTo>
                  <a:lnTo>
                    <a:pt x="287" y="768"/>
                  </a:lnTo>
                  <a:lnTo>
                    <a:pt x="343" y="687"/>
                  </a:lnTo>
                  <a:lnTo>
                    <a:pt x="405" y="612"/>
                  </a:lnTo>
                  <a:lnTo>
                    <a:pt x="469" y="538"/>
                  </a:lnTo>
                  <a:lnTo>
                    <a:pt x="538" y="469"/>
                  </a:lnTo>
                  <a:lnTo>
                    <a:pt x="610" y="405"/>
                  </a:lnTo>
                  <a:lnTo>
                    <a:pt x="687" y="343"/>
                  </a:lnTo>
                  <a:lnTo>
                    <a:pt x="768" y="287"/>
                  </a:lnTo>
                  <a:lnTo>
                    <a:pt x="851" y="235"/>
                  </a:lnTo>
                  <a:lnTo>
                    <a:pt x="937" y="187"/>
                  </a:lnTo>
                  <a:lnTo>
                    <a:pt x="1025" y="145"/>
                  </a:lnTo>
                  <a:lnTo>
                    <a:pt x="1118" y="107"/>
                  </a:lnTo>
                  <a:lnTo>
                    <a:pt x="1213" y="76"/>
                  </a:lnTo>
                  <a:lnTo>
                    <a:pt x="1309" y="49"/>
                  </a:lnTo>
                  <a:lnTo>
                    <a:pt x="1408" y="28"/>
                  </a:lnTo>
                  <a:lnTo>
                    <a:pt x="1509" y="12"/>
                  </a:lnTo>
                  <a:lnTo>
                    <a:pt x="1612" y="3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2492375" y="3625850"/>
              <a:ext cx="644525" cy="473075"/>
            </a:xfrm>
            <a:custGeom>
              <a:avLst/>
              <a:gdLst/>
              <a:ahLst/>
              <a:cxnLst/>
              <a:rect l="l" t="t" r="r" b="b"/>
              <a:pathLst>
                <a:path w="1626" h="1190" extrusionOk="0">
                  <a:moveTo>
                    <a:pt x="1514" y="0"/>
                  </a:moveTo>
                  <a:lnTo>
                    <a:pt x="1536" y="2"/>
                  </a:lnTo>
                  <a:lnTo>
                    <a:pt x="1557" y="8"/>
                  </a:lnTo>
                  <a:lnTo>
                    <a:pt x="1575" y="19"/>
                  </a:lnTo>
                  <a:lnTo>
                    <a:pt x="1593" y="33"/>
                  </a:lnTo>
                  <a:lnTo>
                    <a:pt x="1608" y="51"/>
                  </a:lnTo>
                  <a:lnTo>
                    <a:pt x="1618" y="71"/>
                  </a:lnTo>
                  <a:lnTo>
                    <a:pt x="1624" y="92"/>
                  </a:lnTo>
                  <a:lnTo>
                    <a:pt x="1626" y="112"/>
                  </a:lnTo>
                  <a:lnTo>
                    <a:pt x="1624" y="134"/>
                  </a:lnTo>
                  <a:lnTo>
                    <a:pt x="1618" y="155"/>
                  </a:lnTo>
                  <a:lnTo>
                    <a:pt x="1608" y="175"/>
                  </a:lnTo>
                  <a:lnTo>
                    <a:pt x="1593" y="193"/>
                  </a:lnTo>
                  <a:lnTo>
                    <a:pt x="629" y="1157"/>
                  </a:lnTo>
                  <a:lnTo>
                    <a:pt x="629" y="1157"/>
                  </a:lnTo>
                  <a:lnTo>
                    <a:pt x="611" y="1171"/>
                  </a:lnTo>
                  <a:lnTo>
                    <a:pt x="591" y="1182"/>
                  </a:lnTo>
                  <a:lnTo>
                    <a:pt x="571" y="1188"/>
                  </a:lnTo>
                  <a:lnTo>
                    <a:pt x="550" y="1190"/>
                  </a:lnTo>
                  <a:lnTo>
                    <a:pt x="528" y="1188"/>
                  </a:lnTo>
                  <a:lnTo>
                    <a:pt x="507" y="1182"/>
                  </a:lnTo>
                  <a:lnTo>
                    <a:pt x="487" y="1171"/>
                  </a:lnTo>
                  <a:lnTo>
                    <a:pt x="470" y="1157"/>
                  </a:lnTo>
                  <a:lnTo>
                    <a:pt x="33" y="720"/>
                  </a:lnTo>
                  <a:lnTo>
                    <a:pt x="18" y="702"/>
                  </a:lnTo>
                  <a:lnTo>
                    <a:pt x="8" y="682"/>
                  </a:lnTo>
                  <a:lnTo>
                    <a:pt x="2" y="662"/>
                  </a:lnTo>
                  <a:lnTo>
                    <a:pt x="0" y="640"/>
                  </a:lnTo>
                  <a:lnTo>
                    <a:pt x="2" y="619"/>
                  </a:lnTo>
                  <a:lnTo>
                    <a:pt x="8" y="598"/>
                  </a:lnTo>
                  <a:lnTo>
                    <a:pt x="18" y="578"/>
                  </a:lnTo>
                  <a:lnTo>
                    <a:pt x="33" y="561"/>
                  </a:lnTo>
                  <a:lnTo>
                    <a:pt x="51" y="546"/>
                  </a:lnTo>
                  <a:lnTo>
                    <a:pt x="69" y="536"/>
                  </a:lnTo>
                  <a:lnTo>
                    <a:pt x="90" y="529"/>
                  </a:lnTo>
                  <a:lnTo>
                    <a:pt x="112" y="527"/>
                  </a:lnTo>
                  <a:lnTo>
                    <a:pt x="134" y="529"/>
                  </a:lnTo>
                  <a:lnTo>
                    <a:pt x="155" y="536"/>
                  </a:lnTo>
                  <a:lnTo>
                    <a:pt x="174" y="546"/>
                  </a:lnTo>
                  <a:lnTo>
                    <a:pt x="192" y="561"/>
                  </a:lnTo>
                  <a:lnTo>
                    <a:pt x="550" y="918"/>
                  </a:lnTo>
                  <a:lnTo>
                    <a:pt x="1434" y="33"/>
                  </a:lnTo>
                  <a:lnTo>
                    <a:pt x="1452" y="19"/>
                  </a:lnTo>
                  <a:lnTo>
                    <a:pt x="1471" y="8"/>
                  </a:lnTo>
                  <a:lnTo>
                    <a:pt x="1492" y="2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8"/>
          <p:cNvSpPr txBox="1"/>
          <p:nvPr/>
        </p:nvSpPr>
        <p:spPr>
          <a:xfrm>
            <a:off x="1416620" y="3561522"/>
            <a:ext cx="5111456" cy="33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67"/>
              <a:buFont typeface="Noto Sans Symbols"/>
              <a:buNone/>
            </a:pPr>
            <a:r>
              <a:rPr lang="en-US" sz="18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distances between spots.</a:t>
            </a:r>
            <a:endParaRPr sz="1400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6" name="Google Shape;236;p8"/>
          <p:cNvGrpSpPr/>
          <p:nvPr/>
        </p:nvGrpSpPr>
        <p:grpSpPr>
          <a:xfrm>
            <a:off x="517093" y="4475489"/>
            <a:ext cx="632296" cy="632296"/>
            <a:chOff x="2133600" y="3181350"/>
            <a:chExt cx="1362075" cy="1362075"/>
          </a:xfrm>
        </p:grpSpPr>
        <p:sp>
          <p:nvSpPr>
            <p:cNvPr id="237" name="Google Shape;237;p8"/>
            <p:cNvSpPr/>
            <p:nvPr/>
          </p:nvSpPr>
          <p:spPr>
            <a:xfrm>
              <a:off x="2133600" y="318135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5" y="225"/>
                  </a:moveTo>
                  <a:lnTo>
                    <a:pt x="1618" y="228"/>
                  </a:lnTo>
                  <a:lnTo>
                    <a:pt x="1522" y="237"/>
                  </a:lnTo>
                  <a:lnTo>
                    <a:pt x="1428" y="253"/>
                  </a:lnTo>
                  <a:lnTo>
                    <a:pt x="1335" y="275"/>
                  </a:lnTo>
                  <a:lnTo>
                    <a:pt x="1245" y="302"/>
                  </a:lnTo>
                  <a:lnTo>
                    <a:pt x="1158" y="334"/>
                  </a:lnTo>
                  <a:lnTo>
                    <a:pt x="1073" y="371"/>
                  </a:lnTo>
                  <a:lnTo>
                    <a:pt x="991" y="414"/>
                  </a:lnTo>
                  <a:lnTo>
                    <a:pt x="912" y="461"/>
                  </a:lnTo>
                  <a:lnTo>
                    <a:pt x="836" y="513"/>
                  </a:lnTo>
                  <a:lnTo>
                    <a:pt x="763" y="570"/>
                  </a:lnTo>
                  <a:lnTo>
                    <a:pt x="695" y="630"/>
                  </a:lnTo>
                  <a:lnTo>
                    <a:pt x="630" y="695"/>
                  </a:lnTo>
                  <a:lnTo>
                    <a:pt x="570" y="763"/>
                  </a:lnTo>
                  <a:lnTo>
                    <a:pt x="513" y="836"/>
                  </a:lnTo>
                  <a:lnTo>
                    <a:pt x="461" y="912"/>
                  </a:lnTo>
                  <a:lnTo>
                    <a:pt x="414" y="991"/>
                  </a:lnTo>
                  <a:lnTo>
                    <a:pt x="371" y="1073"/>
                  </a:lnTo>
                  <a:lnTo>
                    <a:pt x="334" y="1158"/>
                  </a:lnTo>
                  <a:lnTo>
                    <a:pt x="302" y="1245"/>
                  </a:lnTo>
                  <a:lnTo>
                    <a:pt x="275" y="1335"/>
                  </a:lnTo>
                  <a:lnTo>
                    <a:pt x="253" y="1428"/>
                  </a:lnTo>
                  <a:lnTo>
                    <a:pt x="237" y="1522"/>
                  </a:lnTo>
                  <a:lnTo>
                    <a:pt x="228" y="1618"/>
                  </a:lnTo>
                  <a:lnTo>
                    <a:pt x="225" y="1716"/>
                  </a:lnTo>
                  <a:lnTo>
                    <a:pt x="228" y="1814"/>
                  </a:lnTo>
                  <a:lnTo>
                    <a:pt x="237" y="1910"/>
                  </a:lnTo>
                  <a:lnTo>
                    <a:pt x="253" y="2004"/>
                  </a:lnTo>
                  <a:lnTo>
                    <a:pt x="275" y="2097"/>
                  </a:lnTo>
                  <a:lnTo>
                    <a:pt x="302" y="2187"/>
                  </a:lnTo>
                  <a:lnTo>
                    <a:pt x="334" y="2274"/>
                  </a:lnTo>
                  <a:lnTo>
                    <a:pt x="371" y="2359"/>
                  </a:lnTo>
                  <a:lnTo>
                    <a:pt x="414" y="2441"/>
                  </a:lnTo>
                  <a:lnTo>
                    <a:pt x="461" y="2520"/>
                  </a:lnTo>
                  <a:lnTo>
                    <a:pt x="513" y="2596"/>
                  </a:lnTo>
                  <a:lnTo>
                    <a:pt x="570" y="2669"/>
                  </a:lnTo>
                  <a:lnTo>
                    <a:pt x="630" y="2737"/>
                  </a:lnTo>
                  <a:lnTo>
                    <a:pt x="695" y="2802"/>
                  </a:lnTo>
                  <a:lnTo>
                    <a:pt x="763" y="2862"/>
                  </a:lnTo>
                  <a:lnTo>
                    <a:pt x="836" y="2919"/>
                  </a:lnTo>
                  <a:lnTo>
                    <a:pt x="912" y="2971"/>
                  </a:lnTo>
                  <a:lnTo>
                    <a:pt x="991" y="3018"/>
                  </a:lnTo>
                  <a:lnTo>
                    <a:pt x="1073" y="3061"/>
                  </a:lnTo>
                  <a:lnTo>
                    <a:pt x="1158" y="3098"/>
                  </a:lnTo>
                  <a:lnTo>
                    <a:pt x="1245" y="3130"/>
                  </a:lnTo>
                  <a:lnTo>
                    <a:pt x="1335" y="3157"/>
                  </a:lnTo>
                  <a:lnTo>
                    <a:pt x="1428" y="3179"/>
                  </a:lnTo>
                  <a:lnTo>
                    <a:pt x="1522" y="3195"/>
                  </a:lnTo>
                  <a:lnTo>
                    <a:pt x="1618" y="3204"/>
                  </a:lnTo>
                  <a:lnTo>
                    <a:pt x="1715" y="3207"/>
                  </a:lnTo>
                  <a:lnTo>
                    <a:pt x="1814" y="3204"/>
                  </a:lnTo>
                  <a:lnTo>
                    <a:pt x="1910" y="3195"/>
                  </a:lnTo>
                  <a:lnTo>
                    <a:pt x="2004" y="3179"/>
                  </a:lnTo>
                  <a:lnTo>
                    <a:pt x="2097" y="3157"/>
                  </a:lnTo>
                  <a:lnTo>
                    <a:pt x="2187" y="3130"/>
                  </a:lnTo>
                  <a:lnTo>
                    <a:pt x="2274" y="3098"/>
                  </a:lnTo>
                  <a:lnTo>
                    <a:pt x="2359" y="3061"/>
                  </a:lnTo>
                  <a:lnTo>
                    <a:pt x="2441" y="3018"/>
                  </a:lnTo>
                  <a:lnTo>
                    <a:pt x="2520" y="2971"/>
                  </a:lnTo>
                  <a:lnTo>
                    <a:pt x="2596" y="2919"/>
                  </a:lnTo>
                  <a:lnTo>
                    <a:pt x="2669" y="2862"/>
                  </a:lnTo>
                  <a:lnTo>
                    <a:pt x="2737" y="2802"/>
                  </a:lnTo>
                  <a:lnTo>
                    <a:pt x="2802" y="2737"/>
                  </a:lnTo>
                  <a:lnTo>
                    <a:pt x="2862" y="2669"/>
                  </a:lnTo>
                  <a:lnTo>
                    <a:pt x="2919" y="2596"/>
                  </a:lnTo>
                  <a:lnTo>
                    <a:pt x="2971" y="2520"/>
                  </a:lnTo>
                  <a:lnTo>
                    <a:pt x="3018" y="2441"/>
                  </a:lnTo>
                  <a:lnTo>
                    <a:pt x="3061" y="2359"/>
                  </a:lnTo>
                  <a:lnTo>
                    <a:pt x="3098" y="2274"/>
                  </a:lnTo>
                  <a:lnTo>
                    <a:pt x="3130" y="2187"/>
                  </a:lnTo>
                  <a:lnTo>
                    <a:pt x="3157" y="2097"/>
                  </a:lnTo>
                  <a:lnTo>
                    <a:pt x="3179" y="2004"/>
                  </a:lnTo>
                  <a:lnTo>
                    <a:pt x="3195" y="1910"/>
                  </a:lnTo>
                  <a:lnTo>
                    <a:pt x="3204" y="1814"/>
                  </a:lnTo>
                  <a:lnTo>
                    <a:pt x="3207" y="1716"/>
                  </a:lnTo>
                  <a:lnTo>
                    <a:pt x="3204" y="1618"/>
                  </a:lnTo>
                  <a:lnTo>
                    <a:pt x="3195" y="1522"/>
                  </a:lnTo>
                  <a:lnTo>
                    <a:pt x="3179" y="1428"/>
                  </a:lnTo>
                  <a:lnTo>
                    <a:pt x="3157" y="1335"/>
                  </a:lnTo>
                  <a:lnTo>
                    <a:pt x="3130" y="1245"/>
                  </a:lnTo>
                  <a:lnTo>
                    <a:pt x="3098" y="1158"/>
                  </a:lnTo>
                  <a:lnTo>
                    <a:pt x="3061" y="1073"/>
                  </a:lnTo>
                  <a:lnTo>
                    <a:pt x="3018" y="991"/>
                  </a:lnTo>
                  <a:lnTo>
                    <a:pt x="2971" y="912"/>
                  </a:lnTo>
                  <a:lnTo>
                    <a:pt x="2919" y="836"/>
                  </a:lnTo>
                  <a:lnTo>
                    <a:pt x="2862" y="763"/>
                  </a:lnTo>
                  <a:lnTo>
                    <a:pt x="2802" y="695"/>
                  </a:lnTo>
                  <a:lnTo>
                    <a:pt x="2737" y="630"/>
                  </a:lnTo>
                  <a:lnTo>
                    <a:pt x="2669" y="570"/>
                  </a:lnTo>
                  <a:lnTo>
                    <a:pt x="2596" y="513"/>
                  </a:lnTo>
                  <a:lnTo>
                    <a:pt x="2520" y="461"/>
                  </a:lnTo>
                  <a:lnTo>
                    <a:pt x="2441" y="414"/>
                  </a:lnTo>
                  <a:lnTo>
                    <a:pt x="2359" y="371"/>
                  </a:lnTo>
                  <a:lnTo>
                    <a:pt x="2274" y="334"/>
                  </a:lnTo>
                  <a:lnTo>
                    <a:pt x="2187" y="302"/>
                  </a:lnTo>
                  <a:lnTo>
                    <a:pt x="2097" y="275"/>
                  </a:lnTo>
                  <a:lnTo>
                    <a:pt x="2004" y="253"/>
                  </a:lnTo>
                  <a:lnTo>
                    <a:pt x="1910" y="237"/>
                  </a:lnTo>
                  <a:lnTo>
                    <a:pt x="1814" y="228"/>
                  </a:lnTo>
                  <a:lnTo>
                    <a:pt x="1715" y="225"/>
                  </a:lnTo>
                  <a:close/>
                  <a:moveTo>
                    <a:pt x="1715" y="0"/>
                  </a:moveTo>
                  <a:lnTo>
                    <a:pt x="1820" y="3"/>
                  </a:lnTo>
                  <a:lnTo>
                    <a:pt x="1923" y="12"/>
                  </a:lnTo>
                  <a:lnTo>
                    <a:pt x="2024" y="28"/>
                  </a:lnTo>
                  <a:lnTo>
                    <a:pt x="2123" y="49"/>
                  </a:lnTo>
                  <a:lnTo>
                    <a:pt x="2219" y="76"/>
                  </a:lnTo>
                  <a:lnTo>
                    <a:pt x="2314" y="107"/>
                  </a:lnTo>
                  <a:lnTo>
                    <a:pt x="2406" y="145"/>
                  </a:lnTo>
                  <a:lnTo>
                    <a:pt x="2495" y="187"/>
                  </a:lnTo>
                  <a:lnTo>
                    <a:pt x="2581" y="235"/>
                  </a:lnTo>
                  <a:lnTo>
                    <a:pt x="2664" y="287"/>
                  </a:lnTo>
                  <a:lnTo>
                    <a:pt x="2745" y="343"/>
                  </a:lnTo>
                  <a:lnTo>
                    <a:pt x="2820" y="405"/>
                  </a:lnTo>
                  <a:lnTo>
                    <a:pt x="2894" y="469"/>
                  </a:lnTo>
                  <a:lnTo>
                    <a:pt x="2963" y="538"/>
                  </a:lnTo>
                  <a:lnTo>
                    <a:pt x="3027" y="612"/>
                  </a:lnTo>
                  <a:lnTo>
                    <a:pt x="3089" y="687"/>
                  </a:lnTo>
                  <a:lnTo>
                    <a:pt x="3145" y="768"/>
                  </a:lnTo>
                  <a:lnTo>
                    <a:pt x="3197" y="851"/>
                  </a:lnTo>
                  <a:lnTo>
                    <a:pt x="3245" y="937"/>
                  </a:lnTo>
                  <a:lnTo>
                    <a:pt x="3287" y="1026"/>
                  </a:lnTo>
                  <a:lnTo>
                    <a:pt x="3325" y="1118"/>
                  </a:lnTo>
                  <a:lnTo>
                    <a:pt x="3356" y="1213"/>
                  </a:lnTo>
                  <a:lnTo>
                    <a:pt x="3383" y="1309"/>
                  </a:lnTo>
                  <a:lnTo>
                    <a:pt x="3404" y="1408"/>
                  </a:lnTo>
                  <a:lnTo>
                    <a:pt x="3420" y="1509"/>
                  </a:lnTo>
                  <a:lnTo>
                    <a:pt x="3429" y="1612"/>
                  </a:lnTo>
                  <a:lnTo>
                    <a:pt x="3432" y="1716"/>
                  </a:lnTo>
                  <a:lnTo>
                    <a:pt x="3429" y="1820"/>
                  </a:lnTo>
                  <a:lnTo>
                    <a:pt x="3420" y="1923"/>
                  </a:lnTo>
                  <a:lnTo>
                    <a:pt x="3404" y="2024"/>
                  </a:lnTo>
                  <a:lnTo>
                    <a:pt x="3383" y="2123"/>
                  </a:lnTo>
                  <a:lnTo>
                    <a:pt x="3356" y="2219"/>
                  </a:lnTo>
                  <a:lnTo>
                    <a:pt x="3325" y="2314"/>
                  </a:lnTo>
                  <a:lnTo>
                    <a:pt x="3287" y="2406"/>
                  </a:lnTo>
                  <a:lnTo>
                    <a:pt x="3245" y="2495"/>
                  </a:lnTo>
                  <a:lnTo>
                    <a:pt x="3197" y="2581"/>
                  </a:lnTo>
                  <a:lnTo>
                    <a:pt x="3145" y="2664"/>
                  </a:lnTo>
                  <a:lnTo>
                    <a:pt x="3089" y="2745"/>
                  </a:lnTo>
                  <a:lnTo>
                    <a:pt x="3027" y="2820"/>
                  </a:lnTo>
                  <a:lnTo>
                    <a:pt x="2963" y="2894"/>
                  </a:lnTo>
                  <a:lnTo>
                    <a:pt x="2894" y="2963"/>
                  </a:lnTo>
                  <a:lnTo>
                    <a:pt x="2820" y="3027"/>
                  </a:lnTo>
                  <a:lnTo>
                    <a:pt x="2745" y="3089"/>
                  </a:lnTo>
                  <a:lnTo>
                    <a:pt x="2664" y="3145"/>
                  </a:lnTo>
                  <a:lnTo>
                    <a:pt x="2581" y="3197"/>
                  </a:lnTo>
                  <a:lnTo>
                    <a:pt x="2495" y="3245"/>
                  </a:lnTo>
                  <a:lnTo>
                    <a:pt x="2406" y="3287"/>
                  </a:lnTo>
                  <a:lnTo>
                    <a:pt x="2314" y="3325"/>
                  </a:lnTo>
                  <a:lnTo>
                    <a:pt x="2219" y="3356"/>
                  </a:lnTo>
                  <a:lnTo>
                    <a:pt x="2123" y="3383"/>
                  </a:lnTo>
                  <a:lnTo>
                    <a:pt x="2024" y="3404"/>
                  </a:lnTo>
                  <a:lnTo>
                    <a:pt x="1923" y="3420"/>
                  </a:lnTo>
                  <a:lnTo>
                    <a:pt x="1820" y="3429"/>
                  </a:lnTo>
                  <a:lnTo>
                    <a:pt x="1715" y="3432"/>
                  </a:lnTo>
                  <a:lnTo>
                    <a:pt x="1612" y="3429"/>
                  </a:lnTo>
                  <a:lnTo>
                    <a:pt x="1509" y="3420"/>
                  </a:lnTo>
                  <a:lnTo>
                    <a:pt x="1408" y="3404"/>
                  </a:lnTo>
                  <a:lnTo>
                    <a:pt x="1309" y="3383"/>
                  </a:lnTo>
                  <a:lnTo>
                    <a:pt x="1213" y="3356"/>
                  </a:lnTo>
                  <a:lnTo>
                    <a:pt x="1118" y="3325"/>
                  </a:lnTo>
                  <a:lnTo>
                    <a:pt x="1025" y="3287"/>
                  </a:lnTo>
                  <a:lnTo>
                    <a:pt x="937" y="3245"/>
                  </a:lnTo>
                  <a:lnTo>
                    <a:pt x="851" y="3197"/>
                  </a:lnTo>
                  <a:lnTo>
                    <a:pt x="768" y="3145"/>
                  </a:lnTo>
                  <a:lnTo>
                    <a:pt x="687" y="3089"/>
                  </a:lnTo>
                  <a:lnTo>
                    <a:pt x="610" y="3027"/>
                  </a:lnTo>
                  <a:lnTo>
                    <a:pt x="538" y="2963"/>
                  </a:lnTo>
                  <a:lnTo>
                    <a:pt x="469" y="2894"/>
                  </a:lnTo>
                  <a:lnTo>
                    <a:pt x="405" y="2820"/>
                  </a:lnTo>
                  <a:lnTo>
                    <a:pt x="343" y="2745"/>
                  </a:lnTo>
                  <a:lnTo>
                    <a:pt x="287" y="2664"/>
                  </a:lnTo>
                  <a:lnTo>
                    <a:pt x="235" y="2581"/>
                  </a:lnTo>
                  <a:lnTo>
                    <a:pt x="187" y="2495"/>
                  </a:lnTo>
                  <a:lnTo>
                    <a:pt x="145" y="2406"/>
                  </a:lnTo>
                  <a:lnTo>
                    <a:pt x="107" y="2314"/>
                  </a:lnTo>
                  <a:lnTo>
                    <a:pt x="76" y="2219"/>
                  </a:lnTo>
                  <a:lnTo>
                    <a:pt x="49" y="2123"/>
                  </a:lnTo>
                  <a:lnTo>
                    <a:pt x="28" y="2024"/>
                  </a:lnTo>
                  <a:lnTo>
                    <a:pt x="12" y="1923"/>
                  </a:lnTo>
                  <a:lnTo>
                    <a:pt x="3" y="1820"/>
                  </a:lnTo>
                  <a:lnTo>
                    <a:pt x="0" y="1716"/>
                  </a:lnTo>
                  <a:lnTo>
                    <a:pt x="3" y="1612"/>
                  </a:lnTo>
                  <a:lnTo>
                    <a:pt x="12" y="1509"/>
                  </a:lnTo>
                  <a:lnTo>
                    <a:pt x="28" y="1408"/>
                  </a:lnTo>
                  <a:lnTo>
                    <a:pt x="49" y="1309"/>
                  </a:lnTo>
                  <a:lnTo>
                    <a:pt x="76" y="1213"/>
                  </a:lnTo>
                  <a:lnTo>
                    <a:pt x="107" y="1118"/>
                  </a:lnTo>
                  <a:lnTo>
                    <a:pt x="145" y="1026"/>
                  </a:lnTo>
                  <a:lnTo>
                    <a:pt x="187" y="937"/>
                  </a:lnTo>
                  <a:lnTo>
                    <a:pt x="235" y="851"/>
                  </a:lnTo>
                  <a:lnTo>
                    <a:pt x="287" y="768"/>
                  </a:lnTo>
                  <a:lnTo>
                    <a:pt x="343" y="687"/>
                  </a:lnTo>
                  <a:lnTo>
                    <a:pt x="405" y="612"/>
                  </a:lnTo>
                  <a:lnTo>
                    <a:pt x="469" y="538"/>
                  </a:lnTo>
                  <a:lnTo>
                    <a:pt x="538" y="469"/>
                  </a:lnTo>
                  <a:lnTo>
                    <a:pt x="610" y="405"/>
                  </a:lnTo>
                  <a:lnTo>
                    <a:pt x="687" y="343"/>
                  </a:lnTo>
                  <a:lnTo>
                    <a:pt x="768" y="287"/>
                  </a:lnTo>
                  <a:lnTo>
                    <a:pt x="851" y="235"/>
                  </a:lnTo>
                  <a:lnTo>
                    <a:pt x="937" y="187"/>
                  </a:lnTo>
                  <a:lnTo>
                    <a:pt x="1025" y="145"/>
                  </a:lnTo>
                  <a:lnTo>
                    <a:pt x="1118" y="107"/>
                  </a:lnTo>
                  <a:lnTo>
                    <a:pt x="1213" y="76"/>
                  </a:lnTo>
                  <a:lnTo>
                    <a:pt x="1309" y="49"/>
                  </a:lnTo>
                  <a:lnTo>
                    <a:pt x="1408" y="28"/>
                  </a:lnTo>
                  <a:lnTo>
                    <a:pt x="1509" y="12"/>
                  </a:lnTo>
                  <a:lnTo>
                    <a:pt x="1612" y="3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2492375" y="3625850"/>
              <a:ext cx="644525" cy="473075"/>
            </a:xfrm>
            <a:custGeom>
              <a:avLst/>
              <a:gdLst/>
              <a:ahLst/>
              <a:cxnLst/>
              <a:rect l="l" t="t" r="r" b="b"/>
              <a:pathLst>
                <a:path w="1626" h="1190" extrusionOk="0">
                  <a:moveTo>
                    <a:pt x="1514" y="0"/>
                  </a:moveTo>
                  <a:lnTo>
                    <a:pt x="1536" y="2"/>
                  </a:lnTo>
                  <a:lnTo>
                    <a:pt x="1557" y="8"/>
                  </a:lnTo>
                  <a:lnTo>
                    <a:pt x="1575" y="19"/>
                  </a:lnTo>
                  <a:lnTo>
                    <a:pt x="1593" y="33"/>
                  </a:lnTo>
                  <a:lnTo>
                    <a:pt x="1608" y="51"/>
                  </a:lnTo>
                  <a:lnTo>
                    <a:pt x="1618" y="71"/>
                  </a:lnTo>
                  <a:lnTo>
                    <a:pt x="1624" y="92"/>
                  </a:lnTo>
                  <a:lnTo>
                    <a:pt x="1626" y="112"/>
                  </a:lnTo>
                  <a:lnTo>
                    <a:pt x="1624" y="134"/>
                  </a:lnTo>
                  <a:lnTo>
                    <a:pt x="1618" y="155"/>
                  </a:lnTo>
                  <a:lnTo>
                    <a:pt x="1608" y="175"/>
                  </a:lnTo>
                  <a:lnTo>
                    <a:pt x="1593" y="193"/>
                  </a:lnTo>
                  <a:lnTo>
                    <a:pt x="629" y="1157"/>
                  </a:lnTo>
                  <a:lnTo>
                    <a:pt x="629" y="1157"/>
                  </a:lnTo>
                  <a:lnTo>
                    <a:pt x="611" y="1171"/>
                  </a:lnTo>
                  <a:lnTo>
                    <a:pt x="591" y="1182"/>
                  </a:lnTo>
                  <a:lnTo>
                    <a:pt x="571" y="1188"/>
                  </a:lnTo>
                  <a:lnTo>
                    <a:pt x="550" y="1190"/>
                  </a:lnTo>
                  <a:lnTo>
                    <a:pt x="528" y="1188"/>
                  </a:lnTo>
                  <a:lnTo>
                    <a:pt x="507" y="1182"/>
                  </a:lnTo>
                  <a:lnTo>
                    <a:pt x="487" y="1171"/>
                  </a:lnTo>
                  <a:lnTo>
                    <a:pt x="470" y="1157"/>
                  </a:lnTo>
                  <a:lnTo>
                    <a:pt x="33" y="720"/>
                  </a:lnTo>
                  <a:lnTo>
                    <a:pt x="18" y="702"/>
                  </a:lnTo>
                  <a:lnTo>
                    <a:pt x="8" y="682"/>
                  </a:lnTo>
                  <a:lnTo>
                    <a:pt x="2" y="662"/>
                  </a:lnTo>
                  <a:lnTo>
                    <a:pt x="0" y="640"/>
                  </a:lnTo>
                  <a:lnTo>
                    <a:pt x="2" y="619"/>
                  </a:lnTo>
                  <a:lnTo>
                    <a:pt x="8" y="598"/>
                  </a:lnTo>
                  <a:lnTo>
                    <a:pt x="18" y="578"/>
                  </a:lnTo>
                  <a:lnTo>
                    <a:pt x="33" y="561"/>
                  </a:lnTo>
                  <a:lnTo>
                    <a:pt x="51" y="546"/>
                  </a:lnTo>
                  <a:lnTo>
                    <a:pt x="69" y="536"/>
                  </a:lnTo>
                  <a:lnTo>
                    <a:pt x="90" y="529"/>
                  </a:lnTo>
                  <a:lnTo>
                    <a:pt x="112" y="527"/>
                  </a:lnTo>
                  <a:lnTo>
                    <a:pt x="134" y="529"/>
                  </a:lnTo>
                  <a:lnTo>
                    <a:pt x="155" y="536"/>
                  </a:lnTo>
                  <a:lnTo>
                    <a:pt x="174" y="546"/>
                  </a:lnTo>
                  <a:lnTo>
                    <a:pt x="192" y="561"/>
                  </a:lnTo>
                  <a:lnTo>
                    <a:pt x="550" y="918"/>
                  </a:lnTo>
                  <a:lnTo>
                    <a:pt x="1434" y="33"/>
                  </a:lnTo>
                  <a:lnTo>
                    <a:pt x="1452" y="19"/>
                  </a:lnTo>
                  <a:lnTo>
                    <a:pt x="1471" y="8"/>
                  </a:lnTo>
                  <a:lnTo>
                    <a:pt x="1492" y="2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8"/>
          <p:cNvSpPr txBox="1"/>
          <p:nvPr/>
        </p:nvSpPr>
        <p:spPr>
          <a:xfrm>
            <a:off x="1403707" y="5415504"/>
            <a:ext cx="5811160" cy="7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67"/>
              <a:buFont typeface="Noto Sans Symbols"/>
              <a:buNone/>
            </a:pPr>
            <a:r>
              <a:rPr lang="en-US" sz="1867" b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as efficient cost function to evaluate the scores for the candidate considering the weight of nodes and edges. 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517093" y="5493018"/>
            <a:ext cx="632296" cy="632296"/>
            <a:chOff x="2133600" y="3181350"/>
            <a:chExt cx="1362075" cy="1362075"/>
          </a:xfrm>
        </p:grpSpPr>
        <p:sp>
          <p:nvSpPr>
            <p:cNvPr id="241" name="Google Shape;241;p8"/>
            <p:cNvSpPr/>
            <p:nvPr/>
          </p:nvSpPr>
          <p:spPr>
            <a:xfrm>
              <a:off x="2133600" y="318135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3432" h="3432" extrusionOk="0">
                  <a:moveTo>
                    <a:pt x="1715" y="225"/>
                  </a:moveTo>
                  <a:lnTo>
                    <a:pt x="1618" y="228"/>
                  </a:lnTo>
                  <a:lnTo>
                    <a:pt x="1522" y="237"/>
                  </a:lnTo>
                  <a:lnTo>
                    <a:pt x="1428" y="253"/>
                  </a:lnTo>
                  <a:lnTo>
                    <a:pt x="1335" y="275"/>
                  </a:lnTo>
                  <a:lnTo>
                    <a:pt x="1245" y="302"/>
                  </a:lnTo>
                  <a:lnTo>
                    <a:pt x="1158" y="334"/>
                  </a:lnTo>
                  <a:lnTo>
                    <a:pt x="1073" y="371"/>
                  </a:lnTo>
                  <a:lnTo>
                    <a:pt x="991" y="414"/>
                  </a:lnTo>
                  <a:lnTo>
                    <a:pt x="912" y="461"/>
                  </a:lnTo>
                  <a:lnTo>
                    <a:pt x="836" y="513"/>
                  </a:lnTo>
                  <a:lnTo>
                    <a:pt x="763" y="570"/>
                  </a:lnTo>
                  <a:lnTo>
                    <a:pt x="695" y="630"/>
                  </a:lnTo>
                  <a:lnTo>
                    <a:pt x="630" y="695"/>
                  </a:lnTo>
                  <a:lnTo>
                    <a:pt x="570" y="763"/>
                  </a:lnTo>
                  <a:lnTo>
                    <a:pt x="513" y="836"/>
                  </a:lnTo>
                  <a:lnTo>
                    <a:pt x="461" y="912"/>
                  </a:lnTo>
                  <a:lnTo>
                    <a:pt x="414" y="991"/>
                  </a:lnTo>
                  <a:lnTo>
                    <a:pt x="371" y="1073"/>
                  </a:lnTo>
                  <a:lnTo>
                    <a:pt x="334" y="1158"/>
                  </a:lnTo>
                  <a:lnTo>
                    <a:pt x="302" y="1245"/>
                  </a:lnTo>
                  <a:lnTo>
                    <a:pt x="275" y="1335"/>
                  </a:lnTo>
                  <a:lnTo>
                    <a:pt x="253" y="1428"/>
                  </a:lnTo>
                  <a:lnTo>
                    <a:pt x="237" y="1522"/>
                  </a:lnTo>
                  <a:lnTo>
                    <a:pt x="228" y="1618"/>
                  </a:lnTo>
                  <a:lnTo>
                    <a:pt x="225" y="1716"/>
                  </a:lnTo>
                  <a:lnTo>
                    <a:pt x="228" y="1814"/>
                  </a:lnTo>
                  <a:lnTo>
                    <a:pt x="237" y="1910"/>
                  </a:lnTo>
                  <a:lnTo>
                    <a:pt x="253" y="2004"/>
                  </a:lnTo>
                  <a:lnTo>
                    <a:pt x="275" y="2097"/>
                  </a:lnTo>
                  <a:lnTo>
                    <a:pt x="302" y="2187"/>
                  </a:lnTo>
                  <a:lnTo>
                    <a:pt x="334" y="2274"/>
                  </a:lnTo>
                  <a:lnTo>
                    <a:pt x="371" y="2359"/>
                  </a:lnTo>
                  <a:lnTo>
                    <a:pt x="414" y="2441"/>
                  </a:lnTo>
                  <a:lnTo>
                    <a:pt x="461" y="2520"/>
                  </a:lnTo>
                  <a:lnTo>
                    <a:pt x="513" y="2596"/>
                  </a:lnTo>
                  <a:lnTo>
                    <a:pt x="570" y="2669"/>
                  </a:lnTo>
                  <a:lnTo>
                    <a:pt x="630" y="2737"/>
                  </a:lnTo>
                  <a:lnTo>
                    <a:pt x="695" y="2802"/>
                  </a:lnTo>
                  <a:lnTo>
                    <a:pt x="763" y="2862"/>
                  </a:lnTo>
                  <a:lnTo>
                    <a:pt x="836" y="2919"/>
                  </a:lnTo>
                  <a:lnTo>
                    <a:pt x="912" y="2971"/>
                  </a:lnTo>
                  <a:lnTo>
                    <a:pt x="991" y="3018"/>
                  </a:lnTo>
                  <a:lnTo>
                    <a:pt x="1073" y="3061"/>
                  </a:lnTo>
                  <a:lnTo>
                    <a:pt x="1158" y="3098"/>
                  </a:lnTo>
                  <a:lnTo>
                    <a:pt x="1245" y="3130"/>
                  </a:lnTo>
                  <a:lnTo>
                    <a:pt x="1335" y="3157"/>
                  </a:lnTo>
                  <a:lnTo>
                    <a:pt x="1428" y="3179"/>
                  </a:lnTo>
                  <a:lnTo>
                    <a:pt x="1522" y="3195"/>
                  </a:lnTo>
                  <a:lnTo>
                    <a:pt x="1618" y="3204"/>
                  </a:lnTo>
                  <a:lnTo>
                    <a:pt x="1715" y="3207"/>
                  </a:lnTo>
                  <a:lnTo>
                    <a:pt x="1814" y="3204"/>
                  </a:lnTo>
                  <a:lnTo>
                    <a:pt x="1910" y="3195"/>
                  </a:lnTo>
                  <a:lnTo>
                    <a:pt x="2004" y="3179"/>
                  </a:lnTo>
                  <a:lnTo>
                    <a:pt x="2097" y="3157"/>
                  </a:lnTo>
                  <a:lnTo>
                    <a:pt x="2187" y="3130"/>
                  </a:lnTo>
                  <a:lnTo>
                    <a:pt x="2274" y="3098"/>
                  </a:lnTo>
                  <a:lnTo>
                    <a:pt x="2359" y="3061"/>
                  </a:lnTo>
                  <a:lnTo>
                    <a:pt x="2441" y="3018"/>
                  </a:lnTo>
                  <a:lnTo>
                    <a:pt x="2520" y="2971"/>
                  </a:lnTo>
                  <a:lnTo>
                    <a:pt x="2596" y="2919"/>
                  </a:lnTo>
                  <a:lnTo>
                    <a:pt x="2669" y="2862"/>
                  </a:lnTo>
                  <a:lnTo>
                    <a:pt x="2737" y="2802"/>
                  </a:lnTo>
                  <a:lnTo>
                    <a:pt x="2802" y="2737"/>
                  </a:lnTo>
                  <a:lnTo>
                    <a:pt x="2862" y="2669"/>
                  </a:lnTo>
                  <a:lnTo>
                    <a:pt x="2919" y="2596"/>
                  </a:lnTo>
                  <a:lnTo>
                    <a:pt x="2971" y="2520"/>
                  </a:lnTo>
                  <a:lnTo>
                    <a:pt x="3018" y="2441"/>
                  </a:lnTo>
                  <a:lnTo>
                    <a:pt x="3061" y="2359"/>
                  </a:lnTo>
                  <a:lnTo>
                    <a:pt x="3098" y="2274"/>
                  </a:lnTo>
                  <a:lnTo>
                    <a:pt x="3130" y="2187"/>
                  </a:lnTo>
                  <a:lnTo>
                    <a:pt x="3157" y="2097"/>
                  </a:lnTo>
                  <a:lnTo>
                    <a:pt x="3179" y="2004"/>
                  </a:lnTo>
                  <a:lnTo>
                    <a:pt x="3195" y="1910"/>
                  </a:lnTo>
                  <a:lnTo>
                    <a:pt x="3204" y="1814"/>
                  </a:lnTo>
                  <a:lnTo>
                    <a:pt x="3207" y="1716"/>
                  </a:lnTo>
                  <a:lnTo>
                    <a:pt x="3204" y="1618"/>
                  </a:lnTo>
                  <a:lnTo>
                    <a:pt x="3195" y="1522"/>
                  </a:lnTo>
                  <a:lnTo>
                    <a:pt x="3179" y="1428"/>
                  </a:lnTo>
                  <a:lnTo>
                    <a:pt x="3157" y="1335"/>
                  </a:lnTo>
                  <a:lnTo>
                    <a:pt x="3130" y="1245"/>
                  </a:lnTo>
                  <a:lnTo>
                    <a:pt x="3098" y="1158"/>
                  </a:lnTo>
                  <a:lnTo>
                    <a:pt x="3061" y="1073"/>
                  </a:lnTo>
                  <a:lnTo>
                    <a:pt x="3018" y="991"/>
                  </a:lnTo>
                  <a:lnTo>
                    <a:pt x="2971" y="912"/>
                  </a:lnTo>
                  <a:lnTo>
                    <a:pt x="2919" y="836"/>
                  </a:lnTo>
                  <a:lnTo>
                    <a:pt x="2862" y="763"/>
                  </a:lnTo>
                  <a:lnTo>
                    <a:pt x="2802" y="695"/>
                  </a:lnTo>
                  <a:lnTo>
                    <a:pt x="2737" y="630"/>
                  </a:lnTo>
                  <a:lnTo>
                    <a:pt x="2669" y="570"/>
                  </a:lnTo>
                  <a:lnTo>
                    <a:pt x="2596" y="513"/>
                  </a:lnTo>
                  <a:lnTo>
                    <a:pt x="2520" y="461"/>
                  </a:lnTo>
                  <a:lnTo>
                    <a:pt x="2441" y="414"/>
                  </a:lnTo>
                  <a:lnTo>
                    <a:pt x="2359" y="371"/>
                  </a:lnTo>
                  <a:lnTo>
                    <a:pt x="2274" y="334"/>
                  </a:lnTo>
                  <a:lnTo>
                    <a:pt x="2187" y="302"/>
                  </a:lnTo>
                  <a:lnTo>
                    <a:pt x="2097" y="275"/>
                  </a:lnTo>
                  <a:lnTo>
                    <a:pt x="2004" y="253"/>
                  </a:lnTo>
                  <a:lnTo>
                    <a:pt x="1910" y="237"/>
                  </a:lnTo>
                  <a:lnTo>
                    <a:pt x="1814" y="228"/>
                  </a:lnTo>
                  <a:lnTo>
                    <a:pt x="1715" y="225"/>
                  </a:lnTo>
                  <a:close/>
                  <a:moveTo>
                    <a:pt x="1715" y="0"/>
                  </a:moveTo>
                  <a:lnTo>
                    <a:pt x="1820" y="3"/>
                  </a:lnTo>
                  <a:lnTo>
                    <a:pt x="1923" y="12"/>
                  </a:lnTo>
                  <a:lnTo>
                    <a:pt x="2024" y="28"/>
                  </a:lnTo>
                  <a:lnTo>
                    <a:pt x="2123" y="49"/>
                  </a:lnTo>
                  <a:lnTo>
                    <a:pt x="2219" y="76"/>
                  </a:lnTo>
                  <a:lnTo>
                    <a:pt x="2314" y="107"/>
                  </a:lnTo>
                  <a:lnTo>
                    <a:pt x="2406" y="145"/>
                  </a:lnTo>
                  <a:lnTo>
                    <a:pt x="2495" y="187"/>
                  </a:lnTo>
                  <a:lnTo>
                    <a:pt x="2581" y="235"/>
                  </a:lnTo>
                  <a:lnTo>
                    <a:pt x="2664" y="287"/>
                  </a:lnTo>
                  <a:lnTo>
                    <a:pt x="2745" y="343"/>
                  </a:lnTo>
                  <a:lnTo>
                    <a:pt x="2820" y="405"/>
                  </a:lnTo>
                  <a:lnTo>
                    <a:pt x="2894" y="469"/>
                  </a:lnTo>
                  <a:lnTo>
                    <a:pt x="2963" y="538"/>
                  </a:lnTo>
                  <a:lnTo>
                    <a:pt x="3027" y="612"/>
                  </a:lnTo>
                  <a:lnTo>
                    <a:pt x="3089" y="687"/>
                  </a:lnTo>
                  <a:lnTo>
                    <a:pt x="3145" y="768"/>
                  </a:lnTo>
                  <a:lnTo>
                    <a:pt x="3197" y="851"/>
                  </a:lnTo>
                  <a:lnTo>
                    <a:pt x="3245" y="937"/>
                  </a:lnTo>
                  <a:lnTo>
                    <a:pt x="3287" y="1026"/>
                  </a:lnTo>
                  <a:lnTo>
                    <a:pt x="3325" y="1118"/>
                  </a:lnTo>
                  <a:lnTo>
                    <a:pt x="3356" y="1213"/>
                  </a:lnTo>
                  <a:lnTo>
                    <a:pt x="3383" y="1309"/>
                  </a:lnTo>
                  <a:lnTo>
                    <a:pt x="3404" y="1408"/>
                  </a:lnTo>
                  <a:lnTo>
                    <a:pt x="3420" y="1509"/>
                  </a:lnTo>
                  <a:lnTo>
                    <a:pt x="3429" y="1612"/>
                  </a:lnTo>
                  <a:lnTo>
                    <a:pt x="3432" y="1716"/>
                  </a:lnTo>
                  <a:lnTo>
                    <a:pt x="3429" y="1820"/>
                  </a:lnTo>
                  <a:lnTo>
                    <a:pt x="3420" y="1923"/>
                  </a:lnTo>
                  <a:lnTo>
                    <a:pt x="3404" y="2024"/>
                  </a:lnTo>
                  <a:lnTo>
                    <a:pt x="3383" y="2123"/>
                  </a:lnTo>
                  <a:lnTo>
                    <a:pt x="3356" y="2219"/>
                  </a:lnTo>
                  <a:lnTo>
                    <a:pt x="3325" y="2314"/>
                  </a:lnTo>
                  <a:lnTo>
                    <a:pt x="3287" y="2406"/>
                  </a:lnTo>
                  <a:lnTo>
                    <a:pt x="3245" y="2495"/>
                  </a:lnTo>
                  <a:lnTo>
                    <a:pt x="3197" y="2581"/>
                  </a:lnTo>
                  <a:lnTo>
                    <a:pt x="3145" y="2664"/>
                  </a:lnTo>
                  <a:lnTo>
                    <a:pt x="3089" y="2745"/>
                  </a:lnTo>
                  <a:lnTo>
                    <a:pt x="3027" y="2820"/>
                  </a:lnTo>
                  <a:lnTo>
                    <a:pt x="2963" y="2894"/>
                  </a:lnTo>
                  <a:lnTo>
                    <a:pt x="2894" y="2963"/>
                  </a:lnTo>
                  <a:lnTo>
                    <a:pt x="2820" y="3027"/>
                  </a:lnTo>
                  <a:lnTo>
                    <a:pt x="2745" y="3089"/>
                  </a:lnTo>
                  <a:lnTo>
                    <a:pt x="2664" y="3145"/>
                  </a:lnTo>
                  <a:lnTo>
                    <a:pt x="2581" y="3197"/>
                  </a:lnTo>
                  <a:lnTo>
                    <a:pt x="2495" y="3245"/>
                  </a:lnTo>
                  <a:lnTo>
                    <a:pt x="2406" y="3287"/>
                  </a:lnTo>
                  <a:lnTo>
                    <a:pt x="2314" y="3325"/>
                  </a:lnTo>
                  <a:lnTo>
                    <a:pt x="2219" y="3356"/>
                  </a:lnTo>
                  <a:lnTo>
                    <a:pt x="2123" y="3383"/>
                  </a:lnTo>
                  <a:lnTo>
                    <a:pt x="2024" y="3404"/>
                  </a:lnTo>
                  <a:lnTo>
                    <a:pt x="1923" y="3420"/>
                  </a:lnTo>
                  <a:lnTo>
                    <a:pt x="1820" y="3429"/>
                  </a:lnTo>
                  <a:lnTo>
                    <a:pt x="1715" y="3432"/>
                  </a:lnTo>
                  <a:lnTo>
                    <a:pt x="1612" y="3429"/>
                  </a:lnTo>
                  <a:lnTo>
                    <a:pt x="1509" y="3420"/>
                  </a:lnTo>
                  <a:lnTo>
                    <a:pt x="1408" y="3404"/>
                  </a:lnTo>
                  <a:lnTo>
                    <a:pt x="1309" y="3383"/>
                  </a:lnTo>
                  <a:lnTo>
                    <a:pt x="1213" y="3356"/>
                  </a:lnTo>
                  <a:lnTo>
                    <a:pt x="1118" y="3325"/>
                  </a:lnTo>
                  <a:lnTo>
                    <a:pt x="1025" y="3287"/>
                  </a:lnTo>
                  <a:lnTo>
                    <a:pt x="937" y="3245"/>
                  </a:lnTo>
                  <a:lnTo>
                    <a:pt x="851" y="3197"/>
                  </a:lnTo>
                  <a:lnTo>
                    <a:pt x="768" y="3145"/>
                  </a:lnTo>
                  <a:lnTo>
                    <a:pt x="687" y="3089"/>
                  </a:lnTo>
                  <a:lnTo>
                    <a:pt x="610" y="3027"/>
                  </a:lnTo>
                  <a:lnTo>
                    <a:pt x="538" y="2963"/>
                  </a:lnTo>
                  <a:lnTo>
                    <a:pt x="469" y="2894"/>
                  </a:lnTo>
                  <a:lnTo>
                    <a:pt x="405" y="2820"/>
                  </a:lnTo>
                  <a:lnTo>
                    <a:pt x="343" y="2745"/>
                  </a:lnTo>
                  <a:lnTo>
                    <a:pt x="287" y="2664"/>
                  </a:lnTo>
                  <a:lnTo>
                    <a:pt x="235" y="2581"/>
                  </a:lnTo>
                  <a:lnTo>
                    <a:pt x="187" y="2495"/>
                  </a:lnTo>
                  <a:lnTo>
                    <a:pt x="145" y="2406"/>
                  </a:lnTo>
                  <a:lnTo>
                    <a:pt x="107" y="2314"/>
                  </a:lnTo>
                  <a:lnTo>
                    <a:pt x="76" y="2219"/>
                  </a:lnTo>
                  <a:lnTo>
                    <a:pt x="49" y="2123"/>
                  </a:lnTo>
                  <a:lnTo>
                    <a:pt x="28" y="2024"/>
                  </a:lnTo>
                  <a:lnTo>
                    <a:pt x="12" y="1923"/>
                  </a:lnTo>
                  <a:lnTo>
                    <a:pt x="3" y="1820"/>
                  </a:lnTo>
                  <a:lnTo>
                    <a:pt x="0" y="1716"/>
                  </a:lnTo>
                  <a:lnTo>
                    <a:pt x="3" y="1612"/>
                  </a:lnTo>
                  <a:lnTo>
                    <a:pt x="12" y="1509"/>
                  </a:lnTo>
                  <a:lnTo>
                    <a:pt x="28" y="1408"/>
                  </a:lnTo>
                  <a:lnTo>
                    <a:pt x="49" y="1309"/>
                  </a:lnTo>
                  <a:lnTo>
                    <a:pt x="76" y="1213"/>
                  </a:lnTo>
                  <a:lnTo>
                    <a:pt x="107" y="1118"/>
                  </a:lnTo>
                  <a:lnTo>
                    <a:pt x="145" y="1026"/>
                  </a:lnTo>
                  <a:lnTo>
                    <a:pt x="187" y="937"/>
                  </a:lnTo>
                  <a:lnTo>
                    <a:pt x="235" y="851"/>
                  </a:lnTo>
                  <a:lnTo>
                    <a:pt x="287" y="768"/>
                  </a:lnTo>
                  <a:lnTo>
                    <a:pt x="343" y="687"/>
                  </a:lnTo>
                  <a:lnTo>
                    <a:pt x="405" y="612"/>
                  </a:lnTo>
                  <a:lnTo>
                    <a:pt x="469" y="538"/>
                  </a:lnTo>
                  <a:lnTo>
                    <a:pt x="538" y="469"/>
                  </a:lnTo>
                  <a:lnTo>
                    <a:pt x="610" y="405"/>
                  </a:lnTo>
                  <a:lnTo>
                    <a:pt x="687" y="343"/>
                  </a:lnTo>
                  <a:lnTo>
                    <a:pt x="768" y="287"/>
                  </a:lnTo>
                  <a:lnTo>
                    <a:pt x="851" y="235"/>
                  </a:lnTo>
                  <a:lnTo>
                    <a:pt x="937" y="187"/>
                  </a:lnTo>
                  <a:lnTo>
                    <a:pt x="1025" y="145"/>
                  </a:lnTo>
                  <a:lnTo>
                    <a:pt x="1118" y="107"/>
                  </a:lnTo>
                  <a:lnTo>
                    <a:pt x="1213" y="76"/>
                  </a:lnTo>
                  <a:lnTo>
                    <a:pt x="1309" y="49"/>
                  </a:lnTo>
                  <a:lnTo>
                    <a:pt x="1408" y="28"/>
                  </a:lnTo>
                  <a:lnTo>
                    <a:pt x="1509" y="12"/>
                  </a:lnTo>
                  <a:lnTo>
                    <a:pt x="1612" y="3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75B549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2492375" y="3625850"/>
              <a:ext cx="644525" cy="473075"/>
            </a:xfrm>
            <a:custGeom>
              <a:avLst/>
              <a:gdLst/>
              <a:ahLst/>
              <a:cxnLst/>
              <a:rect l="l" t="t" r="r" b="b"/>
              <a:pathLst>
                <a:path w="1626" h="1190" extrusionOk="0">
                  <a:moveTo>
                    <a:pt x="1514" y="0"/>
                  </a:moveTo>
                  <a:lnTo>
                    <a:pt x="1536" y="2"/>
                  </a:lnTo>
                  <a:lnTo>
                    <a:pt x="1557" y="8"/>
                  </a:lnTo>
                  <a:lnTo>
                    <a:pt x="1575" y="19"/>
                  </a:lnTo>
                  <a:lnTo>
                    <a:pt x="1593" y="33"/>
                  </a:lnTo>
                  <a:lnTo>
                    <a:pt x="1608" y="51"/>
                  </a:lnTo>
                  <a:lnTo>
                    <a:pt x="1618" y="71"/>
                  </a:lnTo>
                  <a:lnTo>
                    <a:pt x="1624" y="92"/>
                  </a:lnTo>
                  <a:lnTo>
                    <a:pt x="1626" y="112"/>
                  </a:lnTo>
                  <a:lnTo>
                    <a:pt x="1624" y="134"/>
                  </a:lnTo>
                  <a:lnTo>
                    <a:pt x="1618" y="155"/>
                  </a:lnTo>
                  <a:lnTo>
                    <a:pt x="1608" y="175"/>
                  </a:lnTo>
                  <a:lnTo>
                    <a:pt x="1593" y="193"/>
                  </a:lnTo>
                  <a:lnTo>
                    <a:pt x="629" y="1157"/>
                  </a:lnTo>
                  <a:lnTo>
                    <a:pt x="629" y="1157"/>
                  </a:lnTo>
                  <a:lnTo>
                    <a:pt x="611" y="1171"/>
                  </a:lnTo>
                  <a:lnTo>
                    <a:pt x="591" y="1182"/>
                  </a:lnTo>
                  <a:lnTo>
                    <a:pt x="571" y="1188"/>
                  </a:lnTo>
                  <a:lnTo>
                    <a:pt x="550" y="1190"/>
                  </a:lnTo>
                  <a:lnTo>
                    <a:pt x="528" y="1188"/>
                  </a:lnTo>
                  <a:lnTo>
                    <a:pt x="507" y="1182"/>
                  </a:lnTo>
                  <a:lnTo>
                    <a:pt x="487" y="1171"/>
                  </a:lnTo>
                  <a:lnTo>
                    <a:pt x="470" y="1157"/>
                  </a:lnTo>
                  <a:lnTo>
                    <a:pt x="33" y="720"/>
                  </a:lnTo>
                  <a:lnTo>
                    <a:pt x="18" y="702"/>
                  </a:lnTo>
                  <a:lnTo>
                    <a:pt x="8" y="682"/>
                  </a:lnTo>
                  <a:lnTo>
                    <a:pt x="2" y="662"/>
                  </a:lnTo>
                  <a:lnTo>
                    <a:pt x="0" y="640"/>
                  </a:lnTo>
                  <a:lnTo>
                    <a:pt x="2" y="619"/>
                  </a:lnTo>
                  <a:lnTo>
                    <a:pt x="8" y="598"/>
                  </a:lnTo>
                  <a:lnTo>
                    <a:pt x="18" y="578"/>
                  </a:lnTo>
                  <a:lnTo>
                    <a:pt x="33" y="561"/>
                  </a:lnTo>
                  <a:lnTo>
                    <a:pt x="51" y="546"/>
                  </a:lnTo>
                  <a:lnTo>
                    <a:pt x="69" y="536"/>
                  </a:lnTo>
                  <a:lnTo>
                    <a:pt x="90" y="529"/>
                  </a:lnTo>
                  <a:lnTo>
                    <a:pt x="112" y="527"/>
                  </a:lnTo>
                  <a:lnTo>
                    <a:pt x="134" y="529"/>
                  </a:lnTo>
                  <a:lnTo>
                    <a:pt x="155" y="536"/>
                  </a:lnTo>
                  <a:lnTo>
                    <a:pt x="174" y="546"/>
                  </a:lnTo>
                  <a:lnTo>
                    <a:pt x="192" y="561"/>
                  </a:lnTo>
                  <a:lnTo>
                    <a:pt x="550" y="918"/>
                  </a:lnTo>
                  <a:lnTo>
                    <a:pt x="1434" y="33"/>
                  </a:lnTo>
                  <a:lnTo>
                    <a:pt x="1452" y="19"/>
                  </a:lnTo>
                  <a:lnTo>
                    <a:pt x="1471" y="8"/>
                  </a:lnTo>
                  <a:lnTo>
                    <a:pt x="1492" y="2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75B549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517091" y="493049"/>
            <a:ext cx="11157817" cy="54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847140-BFB3-CD8A-AFC4-F023502C2807}"/>
              </a:ext>
            </a:extLst>
          </p:cNvPr>
          <p:cNvGrpSpPr/>
          <p:nvPr/>
        </p:nvGrpSpPr>
        <p:grpSpPr>
          <a:xfrm>
            <a:off x="523068" y="1450208"/>
            <a:ext cx="2557675" cy="4615313"/>
            <a:chOff x="523068" y="1450208"/>
            <a:chExt cx="2557675" cy="4615313"/>
          </a:xfrm>
        </p:grpSpPr>
        <p:sp>
          <p:nvSpPr>
            <p:cNvPr id="249" name="Google Shape;249;p9"/>
            <p:cNvSpPr/>
            <p:nvPr/>
          </p:nvSpPr>
          <p:spPr>
            <a:xfrm>
              <a:off x="523068" y="1450208"/>
              <a:ext cx="2557675" cy="1595871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 b="1">
                <a:solidFill>
                  <a:srgbClr val="E1EF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523068" y="3154194"/>
              <a:ext cx="2557675" cy="29113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12190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Collecting Tourist Spots Dataset</a:t>
              </a:r>
              <a:endParaRPr dirty="0"/>
            </a:p>
            <a:p>
              <a:pPr marL="285750" marR="0" lvl="0" indent="-285750" algn="ctr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600"/>
                <a:buFont typeface="Arial"/>
                <a:buChar char="•"/>
              </a:pPr>
              <a:r>
                <a:rPr lang="en-US" sz="1600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collect the dataset of tourist spots in Bangladesh.</a:t>
              </a:r>
              <a:endParaRPr dirty="0"/>
            </a:p>
            <a:p>
              <a:pPr marL="285750" marR="0" lvl="0" indent="-285750" algn="ctr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600"/>
                <a:buFont typeface="Arial"/>
                <a:buChar char="•"/>
              </a:pPr>
              <a:r>
                <a:rPr lang="en-US" sz="1600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process and store the dataset for proper use.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285750" marR="0" lvl="0" indent="-18415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600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285750" marR="0" lvl="0" indent="-18415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600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285750" marR="0" lvl="0" indent="-18415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600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DDA590A-809A-F23A-81CC-877E0B40CFE2}"/>
              </a:ext>
            </a:extLst>
          </p:cNvPr>
          <p:cNvGrpSpPr/>
          <p:nvPr/>
        </p:nvGrpSpPr>
        <p:grpSpPr>
          <a:xfrm>
            <a:off x="3385797" y="1450208"/>
            <a:ext cx="2557675" cy="4615312"/>
            <a:chOff x="3385797" y="1450208"/>
            <a:chExt cx="2557675" cy="4615312"/>
          </a:xfrm>
        </p:grpSpPr>
        <p:sp>
          <p:nvSpPr>
            <p:cNvPr id="252" name="Google Shape;252;p9"/>
            <p:cNvSpPr/>
            <p:nvPr/>
          </p:nvSpPr>
          <p:spPr>
            <a:xfrm>
              <a:off x="3385797" y="1450208"/>
              <a:ext cx="2557675" cy="1595871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385797" y="3154193"/>
              <a:ext cx="2557675" cy="29113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12190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Graph Construction</a:t>
              </a:r>
              <a:endParaRPr dirty="0"/>
            </a:p>
            <a:p>
              <a:pPr marL="285750" marR="0" lvl="0" indent="-285750" algn="ctr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600"/>
                <a:buFont typeface="Arial"/>
                <a:buChar char="•"/>
              </a:pPr>
              <a:r>
                <a:rPr lang="en-US" sz="1600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construct routes between tourist spots.</a:t>
              </a:r>
              <a:endParaRPr dirty="0"/>
            </a:p>
            <a:p>
              <a:pPr marL="285750" marR="0" lvl="0" indent="-285750" algn="ctr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600"/>
                <a:buFont typeface="Arial"/>
                <a:buChar char="•"/>
              </a:pPr>
              <a:r>
                <a:rPr lang="en-US" sz="1600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evaluate distances between one spot to another.</a:t>
              </a:r>
              <a:endParaRPr dirty="0"/>
            </a:p>
            <a:p>
              <a:pPr marL="285750" marR="0" lvl="0" indent="-285750" algn="ctr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600"/>
                <a:buFont typeface="Arial"/>
                <a:buChar char="•"/>
              </a:pPr>
              <a:r>
                <a:rPr lang="en-US" sz="1600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represent weight of nodes and edges.</a:t>
              </a:r>
              <a:endParaRPr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6FB4E-48FD-8EB4-A962-3D75859A1D73}"/>
              </a:ext>
            </a:extLst>
          </p:cNvPr>
          <p:cNvGrpSpPr/>
          <p:nvPr/>
        </p:nvGrpSpPr>
        <p:grpSpPr>
          <a:xfrm>
            <a:off x="6248527" y="1450208"/>
            <a:ext cx="2557675" cy="4615313"/>
            <a:chOff x="6248527" y="1450208"/>
            <a:chExt cx="2557675" cy="4615313"/>
          </a:xfrm>
        </p:grpSpPr>
        <p:sp>
          <p:nvSpPr>
            <p:cNvPr id="255" name="Google Shape;255;p9"/>
            <p:cNvSpPr/>
            <p:nvPr/>
          </p:nvSpPr>
          <p:spPr>
            <a:xfrm>
              <a:off x="6248527" y="1450208"/>
              <a:ext cx="2557675" cy="1595871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6248527" y="3154193"/>
              <a:ext cx="2557675" cy="2911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12190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Recommendation</a:t>
              </a:r>
              <a:endParaRPr dirty="0"/>
            </a:p>
            <a:p>
              <a:pPr marL="285750" marR="0" lvl="0" indent="-285750" algn="ctr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600"/>
                <a:buFont typeface="Arial"/>
                <a:buChar char="•"/>
              </a:pPr>
              <a:r>
                <a:rPr lang="en-US" sz="1600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select the candidate spots considering the start- and end- points.</a:t>
              </a:r>
              <a:endParaRPr dirty="0"/>
            </a:p>
            <a:p>
              <a:pPr marL="285750" marR="0" lvl="0" indent="-285750" algn="ctr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600"/>
                <a:buFont typeface="Arial"/>
                <a:buChar char="•"/>
              </a:pPr>
              <a:r>
                <a:rPr lang="en-US" sz="1600" dirty="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measure the weighted cost of a route.</a:t>
              </a:r>
              <a:endParaRPr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D96106-B748-04F6-0B2F-B5B5DC827F87}"/>
              </a:ext>
            </a:extLst>
          </p:cNvPr>
          <p:cNvGrpSpPr/>
          <p:nvPr/>
        </p:nvGrpSpPr>
        <p:grpSpPr>
          <a:xfrm>
            <a:off x="9111257" y="1450208"/>
            <a:ext cx="2557675" cy="4615313"/>
            <a:chOff x="9111257" y="1450208"/>
            <a:chExt cx="2557675" cy="4615313"/>
          </a:xfrm>
        </p:grpSpPr>
        <p:sp>
          <p:nvSpPr>
            <p:cNvPr id="258" name="Google Shape;258;p9"/>
            <p:cNvSpPr/>
            <p:nvPr/>
          </p:nvSpPr>
          <p:spPr>
            <a:xfrm>
              <a:off x="9111257" y="1450208"/>
              <a:ext cx="2557675" cy="1595871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33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9111257" y="3154193"/>
              <a:ext cx="2557675" cy="2911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12190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Interaction</a:t>
              </a:r>
              <a:endParaRPr/>
            </a:p>
            <a:p>
              <a:pPr marL="285750" marR="0" lvl="0" indent="-285750" algn="ctr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make a user-friendly and effective website and mobile application.</a:t>
              </a:r>
              <a:endParaRPr/>
            </a:p>
          </p:txBody>
        </p:sp>
      </p:grpSp>
      <p:sp>
        <p:nvSpPr>
          <p:cNvPr id="260" name="Google Shape;260;p9"/>
          <p:cNvSpPr/>
          <p:nvPr/>
        </p:nvSpPr>
        <p:spPr>
          <a:xfrm>
            <a:off x="1152581" y="1607783"/>
            <a:ext cx="1298647" cy="128072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278" y="1785517"/>
            <a:ext cx="925251" cy="92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9"/>
          <p:cNvSpPr/>
          <p:nvPr/>
        </p:nvSpPr>
        <p:spPr>
          <a:xfrm>
            <a:off x="4015310" y="1607783"/>
            <a:ext cx="1298647" cy="128072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6878040" y="1607783"/>
            <a:ext cx="1298647" cy="128072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9712664" y="1607783"/>
            <a:ext cx="1298647" cy="128072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7694" y="1780190"/>
            <a:ext cx="932755" cy="93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0162" y="1845771"/>
            <a:ext cx="914402" cy="91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47976" y="1845771"/>
            <a:ext cx="835637" cy="835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262" grpId="0" animBg="1"/>
      <p:bldP spid="263" grpId="0" animBg="1"/>
      <p:bldP spid="2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575B8A-1780-12E6-7A8D-6DE5DA3D9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3" y="576511"/>
            <a:ext cx="11157817" cy="545945"/>
          </a:xfrm>
        </p:spPr>
        <p:txBody>
          <a:bodyPr/>
          <a:lstStyle/>
          <a:p>
            <a:r>
              <a:rPr lang="en-S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Methodology</a:t>
            </a: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F50F24A7-4396-8E82-73BD-28335579540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6073" y="1455190"/>
            <a:ext cx="6450528" cy="47459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564A9-D389-2DCB-4C05-056AEC0C8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35" y="1309370"/>
            <a:ext cx="4300368" cy="4776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7408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6530</TotalTime>
  <Words>1293</Words>
  <Application>Microsoft Office PowerPoint</Application>
  <PresentationFormat>Widescreen</PresentationFormat>
  <Paragraphs>241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Garamond</vt:lpstr>
      <vt:lpstr>Calibri</vt:lpstr>
      <vt:lpstr>Arial</vt:lpstr>
      <vt:lpstr>Noto Sans Symbols</vt:lpstr>
      <vt:lpstr>Times New Roman</vt:lpstr>
      <vt:lpstr>Office Theme</vt:lpstr>
      <vt:lpstr>PowerPoint Presentation</vt:lpstr>
      <vt:lpstr>Group Members</vt:lpstr>
      <vt:lpstr>Introduction</vt:lpstr>
      <vt:lpstr>Literature review</vt:lpstr>
      <vt:lpstr>Issues in the existing system</vt:lpstr>
      <vt:lpstr>Motivation</vt:lpstr>
      <vt:lpstr>Objectives</vt:lpstr>
      <vt:lpstr>Problem Statement</vt:lpstr>
      <vt:lpstr>Data Collection Methodology</vt:lpstr>
      <vt:lpstr>Proposed Work</vt:lpstr>
      <vt:lpstr>Tourist Places Data</vt:lpstr>
      <vt:lpstr>PowerPoint Presentation</vt:lpstr>
      <vt:lpstr>Proposed Work</vt:lpstr>
      <vt:lpstr>Optimization Attributes and Mathematical Models</vt:lpstr>
      <vt:lpstr>Experimental Result</vt:lpstr>
      <vt:lpstr>Experimental Result</vt:lpstr>
      <vt:lpstr>User Interface</vt:lpstr>
      <vt:lpstr>Route in Map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fima faria lisa</dc:creator>
  <cp:lastModifiedBy>fima faria lisa</cp:lastModifiedBy>
  <cp:revision>40</cp:revision>
  <dcterms:created xsi:type="dcterms:W3CDTF">2024-07-14T15:21:17Z</dcterms:created>
  <dcterms:modified xsi:type="dcterms:W3CDTF">2024-11-22T07:13:44Z</dcterms:modified>
</cp:coreProperties>
</file>